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-24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จังหวัดบึงกาฬ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:a16="http://schemas.microsoft.com/office/drawing/2014/main" xmlns="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45765" cy="113900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:a16="http://schemas.microsoft.com/office/drawing/2014/main" xmlns="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0" b="32388"/>
          <a:stretch/>
        </p:blipFill>
        <p:spPr bwMode="auto">
          <a:xfrm>
            <a:off x="0" y="5357308"/>
            <a:ext cx="12192000" cy="14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950497"/>
              </p:ext>
            </p:extLst>
          </p:nvPr>
        </p:nvGraphicFramePr>
        <p:xfrm>
          <a:off x="1" y="1648244"/>
          <a:ext cx="12191999" cy="44843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3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34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95561">
                  <a:extLst>
                    <a:ext uri="{9D8B030D-6E8A-4147-A177-3AD203B41FA5}">
                      <a16:colId xmlns="" xmlns:a16="http://schemas.microsoft.com/office/drawing/2014/main" val="2577158929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อาหารริมบาทวิถี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ร้านอาหาร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ลานข้าวแลง บึงโขง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หลง อ.บึงโขงหลง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ไนท์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บึงโขง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หลง อ.บึงโขงหลง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เตี๋ยวเรือ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สุ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ภาพร อ.บึงโขงหลง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ถนนอาหารอำเภอเซ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 อ.เซกา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เซ็นต์เตอร์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พ้อยท์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อ.เซกา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ธารา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แลนด์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03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ตลาดต้อง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ชม </a:t>
                      </a:r>
                      <a:r>
                        <a:rPr lang="th-TH" sz="2400" b="0" i="0" u="none" strike="noStrike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ตลาดนัดไทย-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ลาว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อิ่มหน่ำ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สำราญ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47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ตลาดนัดบ้านทองสา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ชาบู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บอยด์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อ.โซ่พิสัย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ตลาดนัดสัญจร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ป๋า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ปิ่น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baseline="0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อโซ่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พิสัย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ร้านอาหารครัวบอล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ไทย อ.ศรีวิไล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ตลาดนัดคลองถมหน้าที่ว่าการอำเภอศรีวิไล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ร้านอาหารครัวระเบียง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ไม้ อ.พรเจริญ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ตลาดนัดคลองถมบ้านโคก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กว้าง อ.บุ่งคล้า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ร้านโคขุนโพนยางคำ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ตาตี๋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แซบ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เวอร์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อ.เซกา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ตลาดนัดดอนหญ้า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นาง อ.พรเจริญ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ครัวริม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โขง อ.บุ่งคล้า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ตลาดนัดคลองถมหนอง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ยอง อ.ปากคาด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ครัวดอก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หญ้า อ.ปากคาด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2020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หลบมุมซอย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 อ.บึงโขงหลง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FD079E1-DBCC-4637-9ECB-BA3D08900C5C}"/>
              </a:ext>
            </a:extLst>
          </p:cNvPr>
          <p:cNvSpPr txBox="1"/>
          <p:nvPr/>
        </p:nvSpPr>
        <p:spPr>
          <a:xfrm>
            <a:off x="0" y="1268711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https://drive.google.com/drive/folders/1ivS5w4G5_BqwdNtJLMk8A7gH84OHJ0Vw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0033205" y="1239174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1458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181</Words>
  <Application>Microsoft Office PowerPoint</Application>
  <PresentationFormat>กำหนดเอง</PresentationFormat>
  <Paragraphs>28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จังหวัดบึงกาฬ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33</cp:revision>
  <dcterms:created xsi:type="dcterms:W3CDTF">2021-03-18T03:22:10Z</dcterms:created>
  <dcterms:modified xsi:type="dcterms:W3CDTF">2022-04-10T09:23:52Z</dcterms:modified>
</cp:coreProperties>
</file>