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46" y="9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3E9896-0A95-497A-9FA7-DBF2889C5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6AFB9B9-F285-45D9-9434-405149E76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C01AEB-064C-4288-BBE7-1393FFA8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F3BADD-6ECC-40CF-87FB-55E345AC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F044C4-5CC9-4F06-B580-99B23EE77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3417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498A1C-D100-4B9F-918C-7EE1F1796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0865D4E-41E7-4481-96B3-CD58CF9DC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1D4E62-E78A-4575-826C-5E38C15C8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E27F02-ADA8-4D53-82EB-A1F959BE0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088A57-273A-46E8-BCC9-C9D4C636F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6146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3A5D8EB-FC92-4AE0-B76B-76EAB1F63B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97922DE-B5EC-42FA-9E68-DE546916C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7BD7A7-64A0-4DAE-8FC9-548C5DE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4312D0-A84D-4476-BB5F-8BEFD9E2D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2B0EC4-B500-4BA3-BFF4-95C977AE7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55719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66EB19-5ADD-4578-9E56-09476195A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3D4805-2AF7-4159-966F-FBD6DAE43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8B67CA-AFF9-4015-AC12-6EE504154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BC908A-8EF0-4AFE-B3B9-F2303C14A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D26838-090D-4252-A377-F9A0E4B46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3561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FCDAC-BFCC-47B1-9686-D8FE12223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A3942B-6ECD-4E94-AF84-890DE621C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38126E-8633-42A8-8E8D-BE01EE58D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CD805C-70E5-4B0C-A38E-7223AE1C2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C1F9C7-EC7D-46BE-9C4A-5B9957704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7620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8F90E-D6FF-4BF9-A9B6-509CF896C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3C6802-FA15-4D5E-B10E-9E48DA1D8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28F214C-6E67-44EB-85BC-EB5C60D8D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4406E82-71C9-429F-91A5-19980B002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4504B8-3BD0-4FB8-938F-D5D6198A9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363D07-961B-4BF5-9A97-3A1DC917A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580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C09D9F-48E7-44EC-9766-43E14CC13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0C4A41A-CFCC-4F35-8BA0-2D7870D40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05A0D01-D3D5-46E0-8763-886A8EEC6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97FBA60-45FE-4295-BA9F-A0B7366F7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0CB9528-8E1D-4E76-8B1A-202E5B0BC0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B9893FC-C7DD-476A-B876-D070D8DA2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3634BC7-1BA2-4CE4-B241-0293D7AE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D7AFE05-1015-4AC3-B3C3-5D965423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9294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A20F7C-B275-478A-8BFB-ADB32196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AFEE299-E298-4A82-AB22-264D5E487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837F096-61AC-48B6-AEE3-A7B997748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5754365-20B6-43AA-83E7-8C06EFAF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1938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D58760C-000A-4858-825C-827BB7E46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AEDF31B-5096-461B-9DB3-01E97F75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A48FFFD-9704-4581-B237-C834D666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5838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9450BE-ABD0-47F3-9CBF-0B234A4FC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6982B0-5B09-45A9-B355-80F105277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E5B5B8C-1348-46C5-9FAE-BC9022D13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F38DE2-77F3-447C-827A-5DE2745DB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79DBD89-7A1A-4A48-8B13-930205F28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5FAED29-53F6-4C3F-A5AD-E9C35627E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6634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8287EC-4D0B-4AF3-8EE3-882C2C4BC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5B77AA8-BC27-4702-B2C8-5348166B5B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43D8FB9-F9DD-455A-B574-710E271E1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D0CDD1-4272-4CBA-9FB5-E228A86FD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600F8F2-47AF-4123-8494-359D10AC7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5FF937-01DE-4616-A0CD-873223DF4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3020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D79EE69-1DDD-45AE-83EE-9A446BC3E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7FFC944-1D88-409B-844C-03039FFA9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3F857C-82FC-49C8-AF42-457AE8E8E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71909-0FC7-476B-B85B-14B1DE1DD810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85277D-1A7E-4642-9970-23DD766D4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00C2F4-00AF-4412-978A-71D68BB41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1C545-8303-4A8B-A333-6BA5A6E315B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3695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231AF92C-FF2E-419F-BEBD-DACCADBB2F5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955" t="26380" r="39310" b="64295"/>
          <a:stretch/>
        </p:blipFill>
        <p:spPr>
          <a:xfrm>
            <a:off x="104553" y="0"/>
            <a:ext cx="11982893" cy="105262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5D17BA38-7E8A-46EE-AB45-4673E6A21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25059789"/>
              </p:ext>
            </p:extLst>
          </p:nvPr>
        </p:nvGraphicFramePr>
        <p:xfrm>
          <a:off x="74028" y="1603556"/>
          <a:ext cx="12117972" cy="499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7787">
                  <a:extLst>
                    <a:ext uri="{9D8B030D-6E8A-4147-A177-3AD203B41FA5}">
                      <a16:colId xmlns:a16="http://schemas.microsoft.com/office/drawing/2014/main" xmlns="" val="1345641289"/>
                    </a:ext>
                  </a:extLst>
                </a:gridCol>
                <a:gridCol w="4271749">
                  <a:extLst>
                    <a:ext uri="{9D8B030D-6E8A-4147-A177-3AD203B41FA5}">
                      <a16:colId xmlns:a16="http://schemas.microsoft.com/office/drawing/2014/main" xmlns="" val="3553849393"/>
                    </a:ext>
                  </a:extLst>
                </a:gridCol>
                <a:gridCol w="4658436">
                  <a:extLst>
                    <a:ext uri="{9D8B030D-6E8A-4147-A177-3AD203B41FA5}">
                      <a16:colId xmlns:a16="http://schemas.microsoft.com/office/drawing/2014/main" xmlns="" val="31174017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อาหารริมบาทวิถี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b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ตลาดนัด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ร้านอาหาร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/>
                      </a:r>
                      <a:b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เป้าหมายจังหวัดละ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แห่ง)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ordia New" panose="020B0304020202020204" pitchFamily="34" charset="-34"/>
                        <a:cs typeface="TH SarabunPSK" pitchFamily="34" charset="-34"/>
                      </a:endParaRPr>
                    </a:p>
                  </a:txBody>
                  <a:tcPr marL="43767" marR="43767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5051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ตลาดสะเร็น</a:t>
                      </a:r>
                      <a:r>
                        <a:rPr lang="th-TH" sz="1800" dirty="0" err="1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มาร์</a:t>
                      </a:r>
                      <a:r>
                        <a:rPr lang="th-TH" sz="1800" dirty="0" err="1" smtClean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เก็ต</a:t>
                      </a:r>
                      <a:r>
                        <a:rPr lang="th-TH" sz="1800" dirty="0" smtClean="0"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อ.เมือง</a:t>
                      </a:r>
                      <a:endParaRPr lang="th-TH" sz="18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ตลาดนัดพอเพียง อบต.</a:t>
                      </a:r>
                      <a:r>
                        <a:rPr lang="th-TH" sz="1800" dirty="0" err="1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แน</a:t>
                      </a:r>
                      <a:r>
                        <a:rPr lang="th-TH" sz="18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งมุด</a:t>
                      </a:r>
                      <a:r>
                        <a:rPr lang="th-TH" sz="18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อ.กาบเชิง</a:t>
                      </a:r>
                      <a:endParaRPr lang="th-TH" sz="18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กินลมชม</a:t>
                      </a: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ดาว อ.รัต</a:t>
                      </a:r>
                      <a:r>
                        <a:rPr lang="th-TH" sz="18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นบุรี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2537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ตลาดนัดคลองถม </a:t>
                      </a:r>
                      <a:r>
                        <a:rPr lang="en-US" sz="18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OTOP </a:t>
                      </a:r>
                      <a:r>
                        <a:rPr lang="th-TH" sz="18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เขวาสินริ</a:t>
                      </a:r>
                      <a:r>
                        <a:rPr lang="th-TH" sz="18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นทร์</a:t>
                      </a:r>
                      <a:r>
                        <a:rPr lang="th-TH" sz="18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 เขวาสินริ</a:t>
                      </a:r>
                      <a:r>
                        <a:rPr lang="th-TH" sz="18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นทร์</a:t>
                      </a:r>
                      <a:endParaRPr lang="th-TH" sz="18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ร้านอาหารครัว</a:t>
                      </a: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กันเอง อ.จอมพระ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745404"/>
                  </a:ext>
                </a:extLst>
              </a:tr>
              <a:tr h="280593"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ตลาดคลองถม</a:t>
                      </a:r>
                      <a:r>
                        <a:rPr lang="th-TH" sz="18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สนม อ.สนม</a:t>
                      </a:r>
                      <a:endParaRPr lang="th-TH" sz="18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ร้านครัว ก.</a:t>
                      </a: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ไก่ อ.ศีขรภูมิ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2187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เทศบาลตำบล</a:t>
                      </a:r>
                      <a:r>
                        <a:rPr lang="th-TH" sz="18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บัวเชด</a:t>
                      </a:r>
                      <a:r>
                        <a:rPr lang="th-TH" sz="18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 อ.</a:t>
                      </a:r>
                      <a:r>
                        <a:rPr lang="th-TH" sz="18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บัวเชด</a:t>
                      </a:r>
                      <a:endParaRPr lang="th-TH" sz="18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ร้านก๋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วน</a:t>
                      </a:r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เตี๋ยวถ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นอ</a:t>
                      </a:r>
                      <a:r>
                        <a:rPr lang="th-TH" sz="18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มทรัพย์</a:t>
                      </a:r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อ.เมือง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7206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คลองถมศีขร</a:t>
                      </a:r>
                      <a:r>
                        <a:rPr lang="th-TH" sz="18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ภูมิ อ.ศีขรภูมิ</a:t>
                      </a:r>
                      <a:endParaRPr lang="th-TH" sz="18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สวนอาหารเคียง</a:t>
                      </a: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คลอง อ.เมือง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5419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ตลาดนัดแยกหนอง</a:t>
                      </a:r>
                      <a:r>
                        <a:rPr lang="th-TH" sz="18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ตอ อ.โนนารายณ์</a:t>
                      </a:r>
                      <a:endParaRPr lang="th-TH" sz="18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ทิพย์</a:t>
                      </a:r>
                      <a:r>
                        <a:rPr lang="th-TH" sz="18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รส อ.เมือง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9758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ประชารัฐโนนยาง</a:t>
                      </a:r>
                      <a:r>
                        <a:rPr lang="th-TH" sz="18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กุด อ.พนมดงรัก</a:t>
                      </a:r>
                      <a:endParaRPr lang="th-TH" sz="18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18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0768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ตลาดนัดคลองถม</a:t>
                      </a:r>
                      <a:r>
                        <a:rPr lang="th-TH" sz="18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ลำดวน อ.ลำดวน</a:t>
                      </a:r>
                      <a:endParaRPr lang="th-TH" sz="18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4832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ตลาดนัดคลองถม-บ้านหม้อ</a:t>
                      </a:r>
                      <a:r>
                        <a:rPr lang="th-TH" sz="18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2 อ.รัต</a:t>
                      </a:r>
                      <a:r>
                        <a:rPr lang="th-TH" sz="1800" dirty="0" err="1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นบุรี</a:t>
                      </a:r>
                      <a:endParaRPr lang="th-TH" sz="18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3647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คลองถมบ้านหม้อ</a:t>
                      </a:r>
                      <a:r>
                        <a:rPr lang="th-TH" sz="18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2 อ.ปราสาท</a:t>
                      </a:r>
                      <a:endParaRPr lang="th-TH" sz="18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2809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ตลาดนัดบ้าน</a:t>
                      </a:r>
                      <a:r>
                        <a:rPr lang="th-TH" sz="18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ณรงค์ อ.ศรีณรงค์</a:t>
                      </a:r>
                      <a:endParaRPr lang="th-TH" sz="18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0953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dirty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คลองถมวัน</a:t>
                      </a:r>
                      <a:r>
                        <a:rPr lang="th-TH" sz="1800" dirty="0" smtClean="0">
                          <a:effectLst/>
                          <a:latin typeface="TH SarabunPSK" pitchFamily="34" charset="-34"/>
                          <a:ea typeface="Tahoma" panose="020B0604030504040204" pitchFamily="34" charset="0"/>
                          <a:cs typeface="TH SarabunPSK" pitchFamily="34" charset="-34"/>
                        </a:rPr>
                        <a:t>พฤหัส อ.ชุมพลบุรี</a:t>
                      </a:r>
                      <a:endParaRPr lang="th-TH" sz="1800" dirty="0">
                        <a:effectLst/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 marL="28575" marR="28575" marT="19050" marB="1905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latin typeface="TH SarabunPSK" pitchFamily="34" charset="-34"/>
                        <a:ea typeface="Tahoma" panose="020B0604030504040204" pitchFamily="34" charset="0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514605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033817"/>
            <a:ext cx="12192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สุรินทร์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3FD079E1-DBCC-4637-9ECB-BA3D08900C5C}"/>
              </a:ext>
            </a:extLst>
          </p:cNvPr>
          <p:cNvSpPr txBox="1"/>
          <p:nvPr/>
        </p:nvSpPr>
        <p:spPr>
          <a:xfrm>
            <a:off x="6414456" y="6488668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0185779" y="1080671"/>
            <a:ext cx="2006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6361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158</Words>
  <Application>Microsoft Office PowerPoint</Application>
  <PresentationFormat>กำหนดเอง</PresentationFormat>
  <Paragraphs>25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thepphawan</cp:lastModifiedBy>
  <cp:revision>9</cp:revision>
  <dcterms:created xsi:type="dcterms:W3CDTF">2022-03-15T02:11:23Z</dcterms:created>
  <dcterms:modified xsi:type="dcterms:W3CDTF">2022-04-10T10:27:18Z</dcterms:modified>
</cp:coreProperties>
</file>