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5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AD47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74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aphicFrame>
        <p:nvGraphicFramePr>
          <p:cNvPr id="7" name="ตาราง 3">
            <a:extLst>
              <a:ext uri="{FF2B5EF4-FFF2-40B4-BE49-F238E27FC236}">
                <a16:creationId xmlns:a16="http://schemas.microsoft.com/office/drawing/2014/main" xmlns="" id="{68F13AC5-B362-4D82-99CD-5436FA0A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7865282"/>
              </p:ext>
            </p:extLst>
          </p:nvPr>
        </p:nvGraphicFramePr>
        <p:xfrm>
          <a:off x="110837" y="733292"/>
          <a:ext cx="10256322" cy="5161804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18774">
                  <a:extLst>
                    <a:ext uri="{9D8B030D-6E8A-4147-A177-3AD203B41FA5}">
                      <a16:colId xmlns:a16="http://schemas.microsoft.com/office/drawing/2014/main" xmlns="" val="1886682914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3630915618"/>
                    </a:ext>
                  </a:extLst>
                </a:gridCol>
                <a:gridCol w="3418774">
                  <a:extLst>
                    <a:ext uri="{9D8B030D-6E8A-4147-A177-3AD203B41FA5}">
                      <a16:colId xmlns:a16="http://schemas.microsoft.com/office/drawing/2014/main" xmlns="" val="4077866866"/>
                    </a:ext>
                  </a:extLst>
                </a:gridCol>
              </a:tblGrid>
              <a:tr h="603139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จังหวัดแม่ฮ่องสอน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417724"/>
                  </a:ext>
                </a:extLst>
              </a:tr>
              <a:tr h="705009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2529191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ถนนคนเดิน </a:t>
                      </a:r>
                      <a:r>
                        <a:rPr lang="th-TH" sz="2400" b="0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อ.เมือง</a:t>
                      </a:r>
                    </a:p>
                    <a:p>
                      <a:pPr algn="ctr"/>
                      <a:r>
                        <a:rPr lang="th-TH" sz="2400" b="0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(เทศบาลเมืองแม่ฮ่องสอน)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ตลาดนัดวันอาทิตย์ เทศบาลเมือง </a:t>
                      </a:r>
                    </a:p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ร้านอาหารบ้านทรงไทย</a:t>
                      </a:r>
                      <a:r>
                        <a:rPr lang="th-TH" sz="2400" b="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อ.ปางมะผ้า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483280276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ตลาดนัดซอกจ่า อบต.ผาบ่อง </a:t>
                      </a:r>
                    </a:p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ร้านสะพานข้าว ก้าวเพื่อสุข อ.เมือง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2662037750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ตลาดนัดวันเสาร์ อบต.ขุนยวม  </a:t>
                      </a:r>
                    </a:p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อ.ขุนยวม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ร้านข้าวมันไก่ศรีวัย อ.เมือง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24740421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ตลาดนัดวันจันทร์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เทศบาลตำบลปาย </a:t>
                      </a:r>
                    </a:p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อ.ปาย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ร้านก๋วยเตี๋ยวบ้านหิน อ.ปางมะผ้า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25818330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ตลาดนัดวันพุธ เทศบาลตำบลปาย </a:t>
                      </a:r>
                    </a:p>
                    <a:p>
                      <a:pPr algn="ctr" fontAlgn="b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อ.ปาย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ร้านอาหารนอร์ทเทอร์ฮิลล์ </a:t>
                      </a: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อ.ปางมะผ้า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155903262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8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9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9ED9EF8-8B68-4CDE-B26D-F81164B983B8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335784" y="5826672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117</Words>
  <Application>Microsoft Office PowerPoint</Application>
  <PresentationFormat>กำหนดเอง</PresentationFormat>
  <Paragraphs>24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206</cp:revision>
  <dcterms:created xsi:type="dcterms:W3CDTF">2021-08-28T09:05:21Z</dcterms:created>
  <dcterms:modified xsi:type="dcterms:W3CDTF">2022-04-10T04:52:01Z</dcterms:modified>
</cp:coreProperties>
</file>