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5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  <a:srgbClr val="0000FF"/>
    <a:srgbClr val="FF7C80"/>
    <a:srgbClr val="FDCBFB"/>
    <a:srgbClr val="8BFFBF"/>
    <a:srgbClr val="9C65FF"/>
    <a:srgbClr val="CBA9E5"/>
    <a:srgbClr val="C1EFFF"/>
    <a:srgbClr val="F5BEB5"/>
    <a:srgbClr val="FCEB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426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4E754D06-6499-4E6D-8DF8-AAFD51182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5371408"/>
              </p:ext>
            </p:extLst>
          </p:nvPr>
        </p:nvGraphicFramePr>
        <p:xfrm>
          <a:off x="47344" y="736025"/>
          <a:ext cx="10367157" cy="5347765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398">
                  <a:extLst>
                    <a:ext uri="{9D8B030D-6E8A-4147-A177-3AD203B41FA5}">
                      <a16:colId xmlns:a16="http://schemas.microsoft.com/office/drawing/2014/main" xmlns="" val="3251556924"/>
                    </a:ext>
                  </a:extLst>
                </a:gridCol>
                <a:gridCol w="3236179">
                  <a:extLst>
                    <a:ext uri="{9D8B030D-6E8A-4147-A177-3AD203B41FA5}">
                      <a16:colId xmlns:a16="http://schemas.microsoft.com/office/drawing/2014/main" xmlns="" val="977888621"/>
                    </a:ext>
                  </a:extLst>
                </a:gridCol>
                <a:gridCol w="3930580">
                  <a:extLst>
                    <a:ext uri="{9D8B030D-6E8A-4147-A177-3AD203B41FA5}">
                      <a16:colId xmlns:a16="http://schemas.microsoft.com/office/drawing/2014/main" xmlns="" val="3935026883"/>
                    </a:ext>
                  </a:extLst>
                </a:gridCol>
              </a:tblGrid>
              <a:tr h="507423">
                <a:tc gridSpan="3"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นครนายก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4173093583"/>
                  </a:ext>
                </a:extLst>
              </a:tr>
              <a:tr h="923662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9722321"/>
                  </a:ext>
                </a:extLst>
              </a:tr>
              <a:tr h="343866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ตลาดนัดวัดบางปรัง อ.เมือง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ตลาดนัดคลอง15 อ.องครักษ์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Duklongcafe</a:t>
                      </a: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&amp; Restaurant </a:t>
                      </a: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อ.องครักษ์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3097768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จามจุรีมาร์เก็ต อ.เมือง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ตลาดนัดวัดบางปรัง อ.องครักษ์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ครัวดาวคาวหวาน(บ้านพุทธมณฑา) </a:t>
                      </a:r>
                    </a:p>
                    <a:p>
                      <a:pPr algn="ctr" rtl="0" fontAlgn="b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อ.องครักษ์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52033520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จามจุรีมาร์เก็ต อ.บ้านนา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Fullmoon</a:t>
                      </a: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Japanese Bar</a:t>
                      </a: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อ.บ้านนา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27258846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ตลาดนัดวัดบางปรัง อ.เมือง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โอตะยากิ อ.บ้านนา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80441333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ตลาดนัดวัดเนินหินแร่ อ.ปากพลี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ที่ตามหา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410967886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ตลาดวัดบ้านดง อ.เมือง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เซา-มี-แฮง อ.ปากพลี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408392069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ตลาดนัดเกาะทอง อ.เมือง 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b="1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648475418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ตลาดนัดเกาะกา อ .ปากพลี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b="1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81273683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E1094C0-9FE5-4F1F-BC5F-9A163D03522F}"/>
              </a:ext>
            </a:extLst>
          </p:cNvPr>
          <p:cNvSpPr txBox="1"/>
          <p:nvPr/>
        </p:nvSpPr>
        <p:spPr>
          <a:xfrm>
            <a:off x="5183580" y="599494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14335" y="5618854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585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</TotalTime>
  <Words>131</Words>
  <Application>Microsoft Office PowerPoint</Application>
  <PresentationFormat>กำหนดเอง</PresentationFormat>
  <Paragraphs>24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218</cp:revision>
  <dcterms:created xsi:type="dcterms:W3CDTF">2021-08-28T09:05:21Z</dcterms:created>
  <dcterms:modified xsi:type="dcterms:W3CDTF">2022-04-10T05:07:35Z</dcterms:modified>
</cp:coreProperties>
</file>