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-100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8517FA-B6C0-4B51-85DE-506266DC8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EA94E99-8859-4F37-9206-BB31C2BBB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F3991D-3F3F-4890-88D0-06E5BFD8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C0995A-1C38-4A2E-A550-B0515C80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E726FE-BBAA-4175-A355-50E3B716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6130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19FBD6-CC42-4A7B-8A97-52CB8A83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0DA838-EE8E-4013-894F-07120A94C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77E778-70C8-46E7-B5E0-D1D18BEC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6D0501-FEA6-4568-A0D9-AE5855FE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006D3B9-9625-4C4A-9D31-72A87812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033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305527A-5EFA-4C62-96BA-6AE8C9D52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B0EBC5A-56A2-4A54-AE51-E8DAEAD3B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5DE2D4-E6DA-4486-8CBD-3EE6B45C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7D8A28-4706-465B-866D-804BF4660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F7D41F-FD67-4776-B552-3FB88A25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763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272432-6966-4224-B8F4-74F64F7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C77F1F-0F20-400D-9BBB-8E3E15A6E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04567D-FEB1-40D1-BBFE-56AADFE8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98EA58-AB15-4A3A-9772-E7A38B85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03E808-A63C-41EB-9C41-5142D91A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38651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360A87-A655-4D44-91BA-E677A436A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FD8402C-BC77-434C-A7DD-C1F2C97C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253E80-515C-4174-9F9E-992D84B9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226DF9-64FB-4FEC-879A-28759A91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AAAE14-5399-4C65-9010-5062FACC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132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7BCF78-2DA1-429F-91E5-669DAC05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4F5229-FA18-4EE5-AA4D-5207764E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041C0D-4B15-46B2-BDCC-F6378455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D7AD0C9-888B-40A9-898D-A8A32DE0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10F8572-4A80-4F8C-B433-413381E3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3ECF2B4-C89F-4116-8AB9-8C40E7B4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88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7E1932-C781-4168-A360-2B0EDFF0C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8CE5643-DFFB-4399-A1DD-BF2EAF2A3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EEF8E06-AF9D-4B12-AA93-A516E72C9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2F9254A-516E-439E-B78C-413E89C51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BF2C8FF-5FEB-4BF9-A1F5-45B1D88D7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E19C967-B6FA-44DE-9176-D870A5B0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75702B5-9012-46D3-9331-0E9698E7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4D6D140-8E4F-4290-BFD1-475D63A5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27498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48BAC2-0CA1-4251-A8FF-4C494F28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C6BA356-75AD-47B4-9AEC-D985545A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F92C594-23E6-4651-A15D-E5EE13E3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9875B69-1DEE-4C2C-8D2C-8D3A7079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6468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E51B5B3-8B44-42A9-B39F-1DA4039F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45F3B6A-5F23-46D4-A389-9172B71E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20574AE-768E-47A1-9EFA-AB9BC49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4074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2158ED-76FB-4D24-B34A-57FCA3146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F7AFC4-75F8-42AD-BE60-B3E313B87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825F1F-22AB-4A51-BB30-645C6C0CF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1AB9EE0-8B7B-4D36-B634-5D3CEBA6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767B962-11EF-43F9-AD86-91C4A55A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F9FC8D-049F-484D-9A26-7977F81E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5933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F96F2F-9E0F-4A86-8EA9-940BB46E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2CE4BE5-23D6-4001-A7C3-5EC278D4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CD1B08F-DA6C-44D9-9892-67AAF91E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5DC5705-E868-4E81-9982-2EA036BC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CE7AB20-B7DB-494B-AB47-A4BA14ECB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37FC2-923E-43C9-8EAA-9B400A73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39178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64051A2-49C8-4AB0-87FA-2BA7B5C8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AF2E1F8-0C4F-4C84-9B47-1F6B9B3B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338023-1FB3-413E-AFF5-D8BCE0EE2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3F27-7637-4BFE-8C56-C66DA328049A}" type="datetimeFigureOut">
              <a:rPr lang="th-TH" smtClean="0"/>
              <a:pPr/>
              <a:t>11/04/65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1D153E-8C5F-4ED6-801B-F1FCC5A55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80B979-4E3B-4D40-84BE-3D3C086CE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EB15-A2C7-4786-A3F8-9C39DF5042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3900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E091A8A-12D9-4002-9269-ADA0D1EE12AD}"/>
              </a:ext>
            </a:extLst>
          </p:cNvPr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F001CDF-F1C9-4075-BA5F-D30228C3F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95084678"/>
              </p:ext>
            </p:extLst>
          </p:nvPr>
        </p:nvGraphicFramePr>
        <p:xfrm>
          <a:off x="0" y="1420513"/>
          <a:ext cx="12192000" cy="521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725">
                  <a:extLst>
                    <a:ext uri="{9D8B030D-6E8A-4147-A177-3AD203B41FA5}">
                      <a16:colId xmlns="" xmlns:a16="http://schemas.microsoft.com/office/drawing/2014/main" val="1115526800"/>
                    </a:ext>
                  </a:extLst>
                </a:gridCol>
                <a:gridCol w="4066633">
                  <a:extLst>
                    <a:ext uri="{9D8B030D-6E8A-4147-A177-3AD203B41FA5}">
                      <a16:colId xmlns="" xmlns:a16="http://schemas.microsoft.com/office/drawing/2014/main" val="2076177243"/>
                    </a:ext>
                  </a:extLst>
                </a:gridCol>
                <a:gridCol w="3608642">
                  <a:extLst>
                    <a:ext uri="{9D8B030D-6E8A-4147-A177-3AD203B41FA5}">
                      <a16:colId xmlns="" xmlns:a16="http://schemas.microsoft.com/office/drawing/2014/main" val="211548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33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หลาดชุมทางทุ่ง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สง อ.ทุ่งสง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บ้านดอน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คา 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อ.รหม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คีรี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ร้านลาบเป็ด 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อ.พรหมคีรี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7078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ตลาดริมน้ำเชียร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ใหญ่ อ.เชียรใหญ่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ตลาดนัดวัดสวน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ป่าน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บ้านสวนทิวภู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ผา อ.สิชล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948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จุดจำหน่ายสินค้าในที่หรือทางสาธารณะ</a:t>
                      </a:r>
                    </a:p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เขตผ่อน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ผัน อ.ร่อ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นิบูลย์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Sichon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Blue </a:t>
                      </a:r>
                      <a:r>
                        <a:rPr lang="en-US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Canal</a:t>
                      </a:r>
                      <a:r>
                        <a:rPr lang="en-US" sz="20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อ.สิชล</a:t>
                      </a:r>
                      <a:endParaRPr lang="en-US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ภัตตาคารโกโตน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1 อ.สิชล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852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ตลาดเย็นเทศบาลตำบลท่า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ยาง อ.ทุ่งใหญ่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ร้านข้าวแกงใต้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ขาม อ.พรหมคีรี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2289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ตลาดเปิดท้ายวัดพิศาล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นฤมิต อ.ร่อน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พิบูลย์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ร้านโก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น้อย อ.ร่อน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พิบูลย์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24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ตลาดนัดบ้านโคก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ยาง อ.ร่อน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พิบูลย์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ร้านแก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ไม้ อ.ร่อน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พิบูลย์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998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เปิดท้ายวัน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พฤหัสบดี อ.ร่อน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พิบูลย์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ร้านกิน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อิ่ม อ.เชียรใหญ่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9095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ตลาดเปิดท้ายตลาด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ใหม่ อ.ร่อน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พิบูลย์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ก๋วยเตี๋ยววัง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ชะโอน อ.ร่อน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พิบูลย์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2975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ครัวสวน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ผัก อ.ร่อน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พิบูลย์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1759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ร้านดาวี(จิบกาแฟแลกังหัน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) อ.หัวไทร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144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แซ่บ</a:t>
                      </a:r>
                      <a:r>
                        <a:rPr lang="th-TH" sz="20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ซี๊ดส์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อ.ร่อน</a:t>
                      </a:r>
                      <a:r>
                        <a:rPr lang="th-TH" sz="20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พิบูลย์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77982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นครศรีธรรมราช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0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15"/>
          <p:cNvSpPr txBox="1"/>
          <p:nvPr/>
        </p:nvSpPr>
        <p:spPr>
          <a:xfrm>
            <a:off x="10106891" y="1024847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1209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185</Words>
  <Application>Microsoft Office PowerPoint</Application>
  <PresentationFormat>กำหนดเอง</PresentationFormat>
  <Paragraphs>30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12</cp:revision>
  <dcterms:created xsi:type="dcterms:W3CDTF">2022-03-15T03:28:10Z</dcterms:created>
  <dcterms:modified xsi:type="dcterms:W3CDTF">2022-04-11T07:40:34Z</dcterms:modified>
</cp:coreProperties>
</file>