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328" r:id="rId2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66CCFF"/>
    <a:srgbClr val="0000FF"/>
    <a:srgbClr val="33C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838" autoAdjust="0"/>
    <p:restoredTop sz="94660"/>
  </p:normalViewPr>
  <p:slideViewPr>
    <p:cSldViewPr snapToGrid="0">
      <p:cViewPr>
        <p:scale>
          <a:sx n="60" d="100"/>
          <a:sy n="60" d="100"/>
        </p:scale>
        <p:origin x="-606" y="5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AB9B75-22DF-4B96-ADDF-0F7EB877A71A}" type="datetimeFigureOut">
              <a:rPr lang="en-US" smtClean="0"/>
              <a:pPr/>
              <a:t>4/10/2022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FF7131-33DB-48BD-B60E-8E3F6B276E7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2607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81649A3-0B27-4D42-BC89-67D07A69A4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81EB882-5CCF-425F-9D33-21D592EB21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71D455F-4DFB-4354-BA7B-877567A8E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196-105E-4047-A564-662DEC4B305E}" type="datetimeFigureOut">
              <a:rPr lang="en-US" smtClean="0"/>
              <a:pPr/>
              <a:t>4/10/2022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0202206-9BE2-43EC-BB8E-911302A64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70CDA46-EAF7-4A7E-842B-BB9CD4A98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47F8-847E-4C77-9809-9DDF428976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19133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C41AF91-055F-4C61-84D6-1420F780C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F8CD7EDA-BD43-4CA4-A4A3-5AD1ECF4EF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63A21EE-7508-41F9-BF4A-113C45607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196-105E-4047-A564-662DEC4B305E}" type="datetimeFigureOut">
              <a:rPr lang="en-US" smtClean="0"/>
              <a:pPr/>
              <a:t>4/10/2022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82CE83C-D8E4-40E3-AD8C-5C45D0E96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9AA3306-3E00-46B5-B733-36FEE572A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47F8-847E-4C77-9809-9DDF428976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95205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E873813A-0B3E-4DA9-A61C-4318A4D30C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47DDB2D6-5042-471E-8882-19F7C5B4EB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1775910-6DA2-485B-A3CC-8AF179C0E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196-105E-4047-A564-662DEC4B305E}" type="datetimeFigureOut">
              <a:rPr lang="en-US" smtClean="0"/>
              <a:pPr/>
              <a:t>4/10/2022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7594FFD-8D23-4619-AB94-95A04C1F0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2D638E0-BC78-4F25-AB9E-35AB75B4C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47F8-847E-4C77-9809-9DDF428976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6144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90444E1-09A9-4872-AE9B-298FA49BD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4DD3373-941B-4442-808B-2D3EF3AD2A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ED45C14-5086-4C42-8AD1-12992C080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196-105E-4047-A564-662DEC4B305E}" type="datetimeFigureOut">
              <a:rPr lang="en-US" smtClean="0"/>
              <a:pPr/>
              <a:t>4/10/2022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E80C9B8-E440-4B39-AC82-A279DB906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00D15D3-A449-4AB2-B18C-E63E4E2D1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47F8-847E-4C77-9809-9DDF428976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70684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11244EE-A2AD-409F-B477-A3A40B336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389D84D-65A6-42B7-ADA5-B44A80B94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6D3D7D0-79C8-4835-9ADD-E7759B4A4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196-105E-4047-A564-662DEC4B305E}" type="datetimeFigureOut">
              <a:rPr lang="en-US" smtClean="0"/>
              <a:pPr/>
              <a:t>4/10/2022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38A8718-C418-476C-AFB5-348A341C8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33AA189-7A99-4A6A-B116-C9D86DFE9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47F8-847E-4C77-9809-9DDF428976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5696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1A9A0FC-D2C0-4BEB-A017-CB16ED013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031B4E1-29F0-4DED-8CBC-FE492C2DE4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D2377D6-E485-4177-9030-BC17FC498F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073FE62-4B77-475F-9ECC-19B908AA9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196-105E-4047-A564-662DEC4B305E}" type="datetimeFigureOut">
              <a:rPr lang="en-US" smtClean="0"/>
              <a:pPr/>
              <a:t>4/10/2022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69C8EB8-5E6E-4C17-8E46-7F581A297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5A9F526-DBE4-4C2A-B3F3-AEBA89C14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47F8-847E-4C77-9809-9DDF428976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55416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1802B92-E165-4FB1-A292-37935FB9C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AA3483E-335C-4AEA-BDDB-14C1820EA6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B23B0DE-0853-4FF3-98CB-9E20F28FF3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88839F22-D068-4548-9469-72F5A6FB10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27E3E7DE-5445-48C2-ABE1-9F56269447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326482FB-24B1-4121-98B2-A4450A1B9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196-105E-4047-A564-662DEC4B305E}" type="datetimeFigureOut">
              <a:rPr lang="en-US" smtClean="0"/>
              <a:pPr/>
              <a:t>4/10/2022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1006C2AA-9C5D-44E0-8754-600DC8B2B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4D975B66-AFD7-4939-AB4E-51246D3A3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47F8-847E-4C77-9809-9DDF428976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90177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39CEAA1-730D-4198-8D66-6AD8B194A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1955930D-ADF2-4EAB-A642-34DEA884C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196-105E-4047-A564-662DEC4B305E}" type="datetimeFigureOut">
              <a:rPr lang="en-US" smtClean="0"/>
              <a:pPr/>
              <a:t>4/10/2022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11F0B80-3137-4724-A3F7-3529114D9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D0A9E2E6-B1F0-4C5C-B758-94DEBBB03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47F8-847E-4C77-9809-9DDF428976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05816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640D949A-1BC4-459F-9203-C4AEE3D62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196-105E-4047-A564-662DEC4B305E}" type="datetimeFigureOut">
              <a:rPr lang="en-US" smtClean="0"/>
              <a:pPr/>
              <a:t>4/10/2022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6881317B-9501-42B6-8E80-E8F79D773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8774E26B-0A66-4FFA-A499-DBD8B4B6C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47F8-847E-4C77-9809-9DDF428976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72869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884AB6D-10A1-4DD3-990D-F2C4F5CF6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7D8C750-367A-49FA-A4FD-81DF7B3F7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A7FE2FB-7C0A-47EF-B56E-970E71AEC0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9AA1D91-A4C4-40A1-B103-B5F03D01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196-105E-4047-A564-662DEC4B305E}" type="datetimeFigureOut">
              <a:rPr lang="en-US" smtClean="0"/>
              <a:pPr/>
              <a:t>4/10/2022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33F2211-8D62-4926-A83E-36FABFEB8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7288F3E-53A0-4F87-A20B-089C357A7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47F8-847E-4C77-9809-9DDF428976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41081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FA2BBD4-D47A-44DD-A887-1D3EDE6B7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088D7064-701D-4509-8F53-072E7F3BDF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ADBF848-CCAA-4D97-8C5D-51CD5C83D6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1C9FFC8-7BD0-4535-BC79-D69E44476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196-105E-4047-A564-662DEC4B305E}" type="datetimeFigureOut">
              <a:rPr lang="en-US" smtClean="0"/>
              <a:pPr/>
              <a:t>4/10/2022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B4F0AC0-FD8C-4956-9145-A6CF42E00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064EB3F-6F63-4DAA-AE54-9295C7C7B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47F8-847E-4C77-9809-9DDF428976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26608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A0565546-0D5A-4564-A5B2-1657E1447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FA0E422-717D-44C0-B46B-F13AE3A8AD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69DE255-0381-428A-9633-F7FCAFE784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C5196-105E-4047-A564-662DEC4B305E}" type="datetimeFigureOut">
              <a:rPr lang="en-US" smtClean="0"/>
              <a:pPr/>
              <a:t>4/10/2022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46B7B47-D804-4EE8-A523-FD18076CB4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9B16197-AB84-4DCE-B2EC-EF90F8B6BB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E47F8-847E-4C77-9809-9DDF428976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79251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กรมอนามัย">
            <a:extLst>
              <a:ext uri="{FF2B5EF4-FFF2-40B4-BE49-F238E27FC236}">
                <a16:creationId xmlns="" xmlns:a16="http://schemas.microsoft.com/office/drawing/2014/main" id="{8854B34E-F481-4C52-A2E6-24B714D7EC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18" y="0"/>
            <a:ext cx="779478" cy="9307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18304890"/>
              </p:ext>
            </p:extLst>
          </p:nvPr>
        </p:nvGraphicFramePr>
        <p:xfrm>
          <a:off x="0" y="1313967"/>
          <a:ext cx="12191999" cy="545401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3265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2004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5665075">
                  <a:extLst>
                    <a:ext uri="{9D8B030D-6E8A-4147-A177-3AD203B41FA5}">
                      <a16:colId xmlns="" xmlns:a16="http://schemas.microsoft.com/office/drawing/2014/main" val="2577158929"/>
                    </a:ext>
                  </a:extLst>
                </a:gridCol>
              </a:tblGrid>
              <a:tr h="283208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อาหารริมบาทวิถี</a:t>
                      </a:r>
                      <a:r>
                        <a:rPr lang="en-US" sz="20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br>
                        <a:rPr lang="en-US" sz="20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20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0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20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 </a:t>
                      </a:r>
                      <a:r>
                        <a:rPr lang="th-TH" sz="20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ตลาดนัด</a:t>
                      </a:r>
                      <a:r>
                        <a:rPr lang="en-US" sz="20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/>
                      </a:r>
                      <a:br>
                        <a:rPr lang="en-US" sz="20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20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0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20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 </a:t>
                      </a:r>
                      <a:r>
                        <a:rPr lang="th-TH" sz="20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ร้านอาหาร</a:t>
                      </a:r>
                      <a:r>
                        <a:rPr lang="en-US" sz="20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/>
                      </a:r>
                      <a:br>
                        <a:rPr lang="en-US" sz="20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20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0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20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 </a:t>
                      </a:r>
                      <a:r>
                        <a:rPr lang="th-TH" sz="20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7826"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ถนนคนเดินเมืองเก่าปราณ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บุรี อ.ปราณบุรี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ทุ่งนา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ทอง อ.บางสะพานน้อย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ร้านผู้บ่าวตำ</a:t>
                      </a:r>
                      <a:r>
                        <a:rPr lang="th-TH" sz="20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แหลก</a:t>
                      </a:r>
                      <a:r>
                        <a:rPr lang="en-US" sz="20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</a:t>
                      </a:r>
                      <a:r>
                        <a:rPr lang="th-TH" sz="20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อ.บางสะพานน้อย</a:t>
                      </a:r>
                      <a:endParaRPr lang="th-TH" sz="20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="" xmlns:a16="http://schemas.microsoft.com/office/drawing/2014/main" val="1018423940"/>
                  </a:ext>
                </a:extLst>
              </a:tr>
              <a:tr h="297826">
                <a:tc>
                  <a:txBody>
                    <a:bodyPr/>
                    <a:lstStyle/>
                    <a:p>
                      <a:pPr algn="ctr" fontAlgn="t"/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ตลาดนัดนิคม กม.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r>
                        <a:rPr lang="th-TH" sz="2000" b="0" i="0" u="none" strike="noStrike" baseline="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อ.เมือง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ก๋วยเตี๋ยวน้า</a:t>
                      </a:r>
                      <a:r>
                        <a:rPr lang="th-TH" sz="20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บุญ อ.หัวหิน</a:t>
                      </a:r>
                      <a:endParaRPr lang="th-TH" sz="20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="" xmlns:a16="http://schemas.microsoft.com/office/drawing/2014/main" val="852364840"/>
                  </a:ext>
                </a:extLst>
              </a:tr>
              <a:tr h="297826">
                <a:tc>
                  <a:txBody>
                    <a:bodyPr/>
                    <a:lstStyle/>
                    <a:p>
                      <a:pPr algn="ctr" fontAlgn="t"/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ตลาดนัดยิ่ง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รวย อ.เมือง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ครัวชม</a:t>
                      </a:r>
                      <a:r>
                        <a:rPr lang="th-TH" sz="20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ทะเล</a:t>
                      </a:r>
                      <a:r>
                        <a:rPr lang="th-TH" sz="2000" baseline="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อ.สามร้อยยอด</a:t>
                      </a:r>
                      <a:endParaRPr lang="th-TH" sz="20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="" xmlns:a16="http://schemas.microsoft.com/office/drawing/2014/main" val="2078521514"/>
                  </a:ext>
                </a:extLst>
              </a:tr>
              <a:tr h="297826">
                <a:tc>
                  <a:txBody>
                    <a:bodyPr/>
                    <a:lstStyle/>
                    <a:p>
                      <a:pPr algn="ctr" fontAlgn="t"/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ตลาดนัดหนอง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ขอน อ.หัวหิน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ร้านอาหารครัวชม</a:t>
                      </a:r>
                      <a:r>
                        <a:rPr lang="th-TH" sz="20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วาฬ อ.เมือง</a:t>
                      </a:r>
                      <a:endParaRPr lang="th-TH" sz="20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="" xmlns:a16="http://schemas.microsoft.com/office/drawing/2014/main" val="4026608925"/>
                  </a:ext>
                </a:extLst>
              </a:tr>
              <a:tr h="297826">
                <a:tc>
                  <a:txBody>
                    <a:bodyPr/>
                    <a:lstStyle/>
                    <a:p>
                      <a:pPr algn="ctr" fontAlgn="t"/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ตลาดนัดทางรถไฟปราณ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บุรี อ.ปราณบุรี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ร้านอาหารครัวปู</a:t>
                      </a:r>
                      <a:r>
                        <a:rPr lang="th-TH" sz="20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นา อ.เมือง</a:t>
                      </a:r>
                      <a:endParaRPr lang="th-TH" sz="20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="" xmlns:a16="http://schemas.microsoft.com/office/drawing/2014/main" val="607673220"/>
                  </a:ext>
                </a:extLst>
              </a:tr>
              <a:tr h="297826">
                <a:tc>
                  <a:txBody>
                    <a:bodyPr/>
                    <a:lstStyle/>
                    <a:p>
                      <a:pPr algn="ctr" fontAlgn="t"/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ร้านอาหาร </a:t>
                      </a:r>
                      <a:r>
                        <a:rPr lang="en-US" sz="2000" dirty="0" err="1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Aun</a:t>
                      </a:r>
                      <a:r>
                        <a:rPr lang="en-US" sz="20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Aun</a:t>
                      </a:r>
                      <a:r>
                        <a:rPr lang="en-US" sz="20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cafe</a:t>
                      </a:r>
                      <a:r>
                        <a:rPr lang="th-TH" sz="20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อ.เมือง</a:t>
                      </a:r>
                      <a:endParaRPr lang="en-US" sz="20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="" xmlns:a16="http://schemas.microsoft.com/office/drawing/2014/main" val="2599240460"/>
                  </a:ext>
                </a:extLst>
              </a:tr>
              <a:tr h="297826">
                <a:tc>
                  <a:txBody>
                    <a:bodyPr/>
                    <a:lstStyle/>
                    <a:p>
                      <a:pPr algn="ctr" fontAlgn="t"/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ร้านอิ่มอกอิ่ม</a:t>
                      </a:r>
                      <a:r>
                        <a:rPr lang="th-TH" sz="20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ใจ อ.สามร้อยยอด</a:t>
                      </a:r>
                      <a:endParaRPr lang="th-TH" sz="20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="" xmlns:a16="http://schemas.microsoft.com/office/drawing/2014/main" val="3455449230"/>
                  </a:ext>
                </a:extLst>
              </a:tr>
              <a:tr h="297826">
                <a:tc>
                  <a:txBody>
                    <a:bodyPr/>
                    <a:lstStyle/>
                    <a:p>
                      <a:pPr algn="ctr" fontAlgn="t"/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 err="1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ร้านเล</a:t>
                      </a: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ปากน้ำปราณ (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ley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Paknampram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) 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อ.ปราณบุรี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</a:tr>
              <a:tr h="297826">
                <a:tc>
                  <a:txBody>
                    <a:bodyPr/>
                    <a:lstStyle/>
                    <a:p>
                      <a:pPr algn="ctr" fontAlgn="t"/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เรือน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น้ำผึ้ง อ.หัวหิน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</a:tr>
              <a:tr h="297826">
                <a:tc>
                  <a:txBody>
                    <a:bodyPr/>
                    <a:lstStyle/>
                    <a:p>
                      <a:pPr algn="ctr" fontAlgn="t"/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อีสานบ้าน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สวน อ.หัวหิน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</a:tr>
              <a:tr h="297826">
                <a:tc>
                  <a:txBody>
                    <a:bodyPr/>
                    <a:lstStyle/>
                    <a:p>
                      <a:pPr algn="ctr" fontAlgn="t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บ้าน</a:t>
                      </a:r>
                      <a:r>
                        <a:rPr lang="th-TH" sz="2000" b="0" i="0" u="none" strike="noStrike" dirty="0" err="1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สอม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เรียง อ.หัวหิน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</a:tr>
              <a:tr h="297826">
                <a:tc>
                  <a:txBody>
                    <a:bodyPr/>
                    <a:lstStyle/>
                    <a:p>
                      <a:pPr algn="ctr" fontAlgn="t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ป้ารวยปูเป็น 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สาขา 1 อ.หัวหิน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</a:tr>
              <a:tr h="297826">
                <a:tc>
                  <a:txBody>
                    <a:bodyPr/>
                    <a:lstStyle/>
                    <a:p>
                      <a:pPr algn="ctr" fontAlgn="t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ป้ารวยปู</a:t>
                      </a: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เป็น 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สาขา 2  อ.หัวหิน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</a:tr>
              <a:tr h="297826">
                <a:tc>
                  <a:txBody>
                    <a:bodyPr/>
                    <a:lstStyle/>
                    <a:p>
                      <a:pPr algn="ctr" fontAlgn="t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ห้องอาหาร @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T Terrace Restaurant </a:t>
                      </a: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โรงแรม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AT T Boutique Hotel 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อ.เมือง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7" name="สี่เหลี่ยมผืนผ้า 1">
            <a:extLst>
              <a:ext uri="{FF2B5EF4-FFF2-40B4-BE49-F238E27FC236}">
                <a16:creationId xmlns="" xmlns:a16="http://schemas.microsoft.com/office/drawing/2014/main" id="{B3421F30-2CB6-4647-89DB-AD2760A92B8C}"/>
              </a:ext>
            </a:extLst>
          </p:cNvPr>
          <p:cNvSpPr/>
          <p:nvPr/>
        </p:nvSpPr>
        <p:spPr>
          <a:xfrm>
            <a:off x="1038687" y="26017"/>
            <a:ext cx="11091169" cy="828167"/>
          </a:xfrm>
          <a:prstGeom prst="rect">
            <a:avLst/>
          </a:prstGeom>
          <a:solidFill>
            <a:srgbClr val="0066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4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การคัดเลือกพื้นที่ ปี 2565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lc="http://schemas.openxmlformats.org/drawingml/2006/lockedCanvas" xmlns="" xmlns:a16="http://schemas.microsoft.com/office/drawing/2014/main" id="{3FD079E1-DBCC-4637-9ECB-BA3D08900C5C}"/>
              </a:ext>
            </a:extLst>
          </p:cNvPr>
          <p:cNvSpPr txBox="1"/>
          <p:nvPr/>
        </p:nvSpPr>
        <p:spPr>
          <a:xfrm>
            <a:off x="0" y="6488668"/>
            <a:ext cx="5777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https://drive.google.com/drive/folders/1ivS5w4G5_BqwdNtJLMk8A7gH84OHJ0Vw</a:t>
            </a:r>
            <a:endParaRPr lang="th-TH" sz="1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7244" y="6117021"/>
            <a:ext cx="12490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200" dirty="0" smtClean="0">
                <a:latin typeface="TH SarabunPSK" pitchFamily="34" charset="-34"/>
                <a:cs typeface="TH SarabunPSK" pitchFamily="34" charset="-34"/>
              </a:rPr>
              <a:t>ข้อมูล ณ </a:t>
            </a:r>
            <a:r>
              <a:rPr lang="en-US" sz="1200" dirty="0" smtClean="0">
                <a:latin typeface="TH SarabunPSK" pitchFamily="34" charset="-34"/>
                <a:cs typeface="TH SarabunPSK" pitchFamily="34" charset="-34"/>
              </a:rPr>
              <a:t>8</a:t>
            </a:r>
            <a:r>
              <a:rPr lang="th-TH" sz="1200" dirty="0" smtClean="0">
                <a:latin typeface="TH SarabunPSK" pitchFamily="34" charset="-34"/>
                <a:cs typeface="TH SarabunPSK" pitchFamily="34" charset="-34"/>
              </a:rPr>
              <a:t> เมษายน </a:t>
            </a:r>
            <a:r>
              <a:rPr lang="en-US" sz="1200" dirty="0" smtClean="0">
                <a:latin typeface="TH SarabunPSK" pitchFamily="34" charset="-34"/>
                <a:cs typeface="TH SarabunPSK" pitchFamily="34" charset="-34"/>
              </a:rPr>
              <a:t>2565</a:t>
            </a:r>
            <a:endParaRPr lang="th-TH" sz="12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887108"/>
            <a:ext cx="12192000" cy="461665"/>
          </a:xfrm>
          <a:prstGeom prst="rect">
            <a:avLst/>
          </a:prstGeom>
          <a:solidFill>
            <a:srgbClr val="66CCFF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th-TH" sz="2400" b="1" dirty="0" smtClean="0">
                <a:latin typeface="TH SarabunPSK" pitchFamily="34" charset="-34"/>
                <a:ea typeface="Tahoma" pitchFamily="34" charset="0"/>
                <a:cs typeface="TH SarabunPSK" pitchFamily="34" charset="-34"/>
              </a:rPr>
              <a:t>ประจวบคีรีขันธ์</a:t>
            </a:r>
          </a:p>
        </p:txBody>
      </p:sp>
    </p:spTree>
    <p:extLst>
      <p:ext uri="{BB962C8B-B14F-4D97-AF65-F5344CB8AC3E}">
        <p14:creationId xmlns="" xmlns:p14="http://schemas.microsoft.com/office/powerpoint/2010/main" val="417069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1195</TotalTime>
  <Words>173</Words>
  <Application>Microsoft Office PowerPoint</Application>
  <PresentationFormat>กำหนดเอง</PresentationFormat>
  <Paragraphs>27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Office Theme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Araya. Kwang</dc:creator>
  <cp:lastModifiedBy>thepphawan</cp:lastModifiedBy>
  <cp:revision>130</cp:revision>
  <cp:lastPrinted>2021-07-29T07:27:04Z</cp:lastPrinted>
  <dcterms:created xsi:type="dcterms:W3CDTF">2021-06-24T12:43:30Z</dcterms:created>
  <dcterms:modified xsi:type="dcterms:W3CDTF">2022-04-10T05:10:38Z</dcterms:modified>
</cp:coreProperties>
</file>