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60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จังหวัดนครพนม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50987" cy="114419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357308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950497"/>
              </p:ext>
            </p:extLst>
          </p:nvPr>
        </p:nvGraphicFramePr>
        <p:xfrm>
          <a:off x="1" y="1648244"/>
          <a:ext cx="12191999" cy="3348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:a16="http://schemas.microsoft.com/office/drawing/2014/main" xmlns="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ตลาดโต้รุ่งธาตุ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พนม อ.ธาตุพนม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ตลาดนัดคลองถมนา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แก อ.นาแก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ภุชญา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อ.นาแก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โต้รุ่งเรณู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 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อ.เรณูนคร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ตลาดนัดคลองถมโพน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สวรรค์ อ.โพ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รสวรรค์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ร้านสวีท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โฮม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อ.ธาตุพนม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โต้รุ่ง 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อ.เรณูนคร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ถม อ.ศรี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สงงคราม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ฟาร์มข้าวคุณ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แม่ 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อ.ธาตุพนม</a:t>
                      </a:r>
                      <a:endParaRPr lang="th-TH" sz="24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เรณู อ.เรณูนคร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นาคุณ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ปู่ 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อ.ธาตุพนม</a:t>
                      </a:r>
                      <a:endParaRPr lang="th-TH" sz="2400" b="0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นัแลง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คลองถมโครงการสามจังหวัด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</a:p>
                    <a:p>
                      <a:pPr algn="ctr" fontAlgn="t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Steak De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Farm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อ.ท่าอุ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เทน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ครัวคุณ</a:t>
                      </a:r>
                      <a:r>
                        <a:rPr lang="th-TH" sz="2400" b="0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โบว์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อ.เรณูนคร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3FD079E1-DBCC-4637-9ECB-BA3D08900C5C}"/>
              </a:ext>
            </a:extLst>
          </p:cNvPr>
          <p:cNvSpPr txBox="1"/>
          <p:nvPr/>
        </p:nvSpPr>
        <p:spPr>
          <a:xfrm>
            <a:off x="6414456" y="5060307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0033205" y="1239174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1818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113</Words>
  <Application>Microsoft Office PowerPoint</Application>
  <PresentationFormat>กำหนดเอง</PresentationFormat>
  <Paragraphs>21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จังหวัดนครพนม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35</cp:revision>
  <dcterms:created xsi:type="dcterms:W3CDTF">2021-03-18T03:22:10Z</dcterms:created>
  <dcterms:modified xsi:type="dcterms:W3CDTF">2022-04-10T09:05:51Z</dcterms:modified>
</cp:coreProperties>
</file>