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39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000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0448A0AB-7932-4E0B-9517-75A338C6B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4030923"/>
              </p:ext>
            </p:extLst>
          </p:nvPr>
        </p:nvGraphicFramePr>
        <p:xfrm>
          <a:off x="2" y="742459"/>
          <a:ext cx="10367157" cy="48234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55719">
                  <a:extLst>
                    <a:ext uri="{9D8B030D-6E8A-4147-A177-3AD203B41FA5}">
                      <a16:colId xmlns:a16="http://schemas.microsoft.com/office/drawing/2014/main" xmlns="" val="2831534341"/>
                    </a:ext>
                  </a:extLst>
                </a:gridCol>
                <a:gridCol w="3455719">
                  <a:extLst>
                    <a:ext uri="{9D8B030D-6E8A-4147-A177-3AD203B41FA5}">
                      <a16:colId xmlns:a16="http://schemas.microsoft.com/office/drawing/2014/main" xmlns="" val="2907856054"/>
                    </a:ext>
                  </a:extLst>
                </a:gridCol>
                <a:gridCol w="3455719">
                  <a:extLst>
                    <a:ext uri="{9D8B030D-6E8A-4147-A177-3AD203B41FA5}">
                      <a16:colId xmlns:a16="http://schemas.microsoft.com/office/drawing/2014/main" xmlns="" val="92227231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จังหวัดสุโขทัย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211820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6172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</a:rPr>
                        <a:t>ถนนคนเดินกอกใหม่ ท่าชัยอินดี้ </a:t>
                      </a:r>
                    </a:p>
                    <a:p>
                      <a:pPr algn="ctr"/>
                      <a:r>
                        <a:rPr lang="th-TH" sz="2400" dirty="0">
                          <a:effectLst/>
                        </a:rPr>
                        <a:t>อ.ศรีสัชนาลัย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ตลาดนัดพรเจริญ อ.กงไกรลาศ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ร้านไม้กลางกรุง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344155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ตลาดถนนคนเดินคีรีมาศ อ.คีรีมาศ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>
                          <a:effectLst/>
                        </a:rPr>
                        <a:t>CHECK IN </a:t>
                      </a:r>
                      <a:r>
                        <a:rPr lang="th-TH" sz="2400" dirty="0">
                          <a:effectLst/>
                        </a:rPr>
                        <a:t>เช็คอิน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422508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วัดเหมืองนา อ.ทุ่งเสลี่ยม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ไม้ประดิษฐ์ คอฟฟี่แอนด์บิสโทร </a:t>
                      </a:r>
                    </a:p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474939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ตลาดนัดวัดเชิงคีรี อ.ศรีสัชนาลัย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บุญเลี้ยงโภชนา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84291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ตลาดนัดวัดโพธาราม อ.ศรีสำโรง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ลองดองยำ สุโขทัย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4067964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/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บ้านครูอิ๋ว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104059761"/>
                  </a:ext>
                </a:extLst>
              </a:tr>
            </a:tbl>
          </a:graphicData>
        </a:graphic>
      </p:graphicFrame>
      <p:sp>
        <p:nvSpPr>
          <p:cNvPr id="11" name="TextBox 7">
            <a:extLst>
              <a:ext uri="{FF2B5EF4-FFF2-40B4-BE49-F238E27FC236}">
                <a16:creationId xmlns:a16="http://schemas.microsoft.com/office/drawing/2014/main" xmlns="" id="{4B3F131E-8557-4162-8BA6-F7115FE4DEDD}"/>
              </a:ext>
            </a:extLst>
          </p:cNvPr>
          <p:cNvSpPr txBox="1"/>
          <p:nvPr/>
        </p:nvSpPr>
        <p:spPr>
          <a:xfrm>
            <a:off x="4891518" y="5952483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05891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</TotalTime>
  <Words>113</Words>
  <Application>Microsoft Office PowerPoint</Application>
  <PresentationFormat>กำหนดเอง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210</cp:revision>
  <dcterms:created xsi:type="dcterms:W3CDTF">2021-08-28T09:05:21Z</dcterms:created>
  <dcterms:modified xsi:type="dcterms:W3CDTF">2022-04-10T04:56:07Z</dcterms:modified>
</cp:coreProperties>
</file>