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43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AD47"/>
    <a:srgbClr val="FFCC66"/>
    <a:srgbClr val="0000FF"/>
    <a:srgbClr val="FF7C80"/>
    <a:srgbClr val="FDCBFB"/>
    <a:srgbClr val="8BFFBF"/>
    <a:srgbClr val="9C65FF"/>
    <a:srgbClr val="CBA9E5"/>
    <a:srgbClr val="C1EFFF"/>
    <a:srgbClr val="F5BE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883" autoAdjust="0"/>
    <p:restoredTop sz="94660"/>
  </p:normalViewPr>
  <p:slideViewPr>
    <p:cSldViewPr snapToGrid="0">
      <p:cViewPr>
        <p:scale>
          <a:sx n="80" d="100"/>
          <a:sy n="80" d="100"/>
        </p:scale>
        <p:origin x="-90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aphicFrame>
        <p:nvGraphicFramePr>
          <p:cNvPr id="7" name="ตาราง 3">
            <a:extLst>
              <a:ext uri="{FF2B5EF4-FFF2-40B4-BE49-F238E27FC236}">
                <a16:creationId xmlns:a16="http://schemas.microsoft.com/office/drawing/2014/main" xmlns="" id="{68F13AC5-B362-4D82-99CD-5436FA0A1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3251575"/>
              </p:ext>
            </p:extLst>
          </p:nvPr>
        </p:nvGraphicFramePr>
        <p:xfrm>
          <a:off x="110837" y="901361"/>
          <a:ext cx="10256322" cy="4676745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3418774">
                  <a:extLst>
                    <a:ext uri="{9D8B030D-6E8A-4147-A177-3AD203B41FA5}">
                      <a16:colId xmlns:a16="http://schemas.microsoft.com/office/drawing/2014/main" xmlns="" val="1886682914"/>
                    </a:ext>
                  </a:extLst>
                </a:gridCol>
                <a:gridCol w="3418774">
                  <a:extLst>
                    <a:ext uri="{9D8B030D-6E8A-4147-A177-3AD203B41FA5}">
                      <a16:colId xmlns:a16="http://schemas.microsoft.com/office/drawing/2014/main" xmlns="" val="3630915618"/>
                    </a:ext>
                  </a:extLst>
                </a:gridCol>
                <a:gridCol w="3418774">
                  <a:extLst>
                    <a:ext uri="{9D8B030D-6E8A-4147-A177-3AD203B41FA5}">
                      <a16:colId xmlns:a16="http://schemas.microsoft.com/office/drawing/2014/main" xmlns="" val="4077866866"/>
                    </a:ext>
                  </a:extLst>
                </a:gridCol>
              </a:tblGrid>
              <a:tr h="532023">
                <a:tc gridSpan="3"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จังหวัดลำพูน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417724"/>
                  </a:ext>
                </a:extLst>
              </a:tr>
              <a:tr h="705009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2529191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ตลาดองค์การตลาด ต.อุโมงค์ อ.เมือง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ตลาดนัดอินทร ต.บ้านกลาง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ครัวป่าซาง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3280276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ตลาดนัดเทศบาลตำบลวังดิน ต.ลี้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สวนอาหารฟิวกู๊ด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2037750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ตลาดนัดบ้านแม่เมย ต.แม่ทา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ร้านแอ๊ดอัพ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7404215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ตลาดนัดบ้านเส้ง  ต.บ้านแป้น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ร้านนายธง 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Nooddle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183305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ตลาดนัดบ้านห้วยกาน ต.บ้านโฮ่ง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ข้าวแกงพุงแตก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5903262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i="0" dirty="0">
                          <a:effectLst/>
                          <a:latin typeface="Arial" panose="020B0604020202020204" pitchFamily="34" charset="0"/>
                        </a:rPr>
                        <a:t>องค์การตลาด กระทรวงมหาดไทย </a:t>
                      </a:r>
                    </a:p>
                    <a:p>
                      <a:pPr algn="ctr" fontAlgn="b"/>
                      <a:r>
                        <a:rPr lang="th-TH" sz="2400" i="0" dirty="0">
                          <a:effectLst/>
                          <a:latin typeface="Arial" panose="020B0604020202020204" pitchFamily="34" charset="0"/>
                        </a:rPr>
                        <a:t>สาขาลำพูน ต.อุโมงค์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บ่อกุ้งลุยสวนลำพูน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0246212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ร้านอาหารครัวคุณกุ้ง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6BA6ED4-F261-47F0-BFD1-BD25B23FED08}"/>
              </a:ext>
            </a:extLst>
          </p:cNvPr>
          <p:cNvSpPr txBox="1"/>
          <p:nvPr/>
        </p:nvSpPr>
        <p:spPr>
          <a:xfrm>
            <a:off x="5183580" y="5994944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7355" y="5865267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2267</TotalTime>
  <Words>100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207</cp:revision>
  <dcterms:created xsi:type="dcterms:W3CDTF">2021-08-28T09:05:21Z</dcterms:created>
  <dcterms:modified xsi:type="dcterms:W3CDTF">2022-04-10T04:46:55Z</dcterms:modified>
</cp:coreProperties>
</file>