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40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  <a:srgbClr val="0000FF"/>
    <a:srgbClr val="FF7C80"/>
    <a:srgbClr val="FDCBFB"/>
    <a:srgbClr val="8BFFBF"/>
    <a:srgbClr val="9C65FF"/>
    <a:srgbClr val="CBA9E5"/>
    <a:srgbClr val="C1EFFF"/>
    <a:srgbClr val="F5BEB5"/>
    <a:srgbClr val="FCEB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38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F84B789A-1602-48A1-BBBF-40F284ACF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5506904"/>
              </p:ext>
            </p:extLst>
          </p:nvPr>
        </p:nvGraphicFramePr>
        <p:xfrm>
          <a:off x="0" y="775782"/>
          <a:ext cx="10367157" cy="4341925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398">
                  <a:extLst>
                    <a:ext uri="{9D8B030D-6E8A-4147-A177-3AD203B41FA5}">
                      <a16:colId xmlns:a16="http://schemas.microsoft.com/office/drawing/2014/main" xmlns="" val="3251556924"/>
                    </a:ext>
                  </a:extLst>
                </a:gridCol>
                <a:gridCol w="3236179">
                  <a:extLst>
                    <a:ext uri="{9D8B030D-6E8A-4147-A177-3AD203B41FA5}">
                      <a16:colId xmlns:a16="http://schemas.microsoft.com/office/drawing/2014/main" xmlns="" val="977888621"/>
                    </a:ext>
                  </a:extLst>
                </a:gridCol>
                <a:gridCol w="3930580">
                  <a:extLst>
                    <a:ext uri="{9D8B030D-6E8A-4147-A177-3AD203B41FA5}">
                      <a16:colId xmlns:a16="http://schemas.microsoft.com/office/drawing/2014/main" xmlns="" val="3935026883"/>
                    </a:ext>
                  </a:extLst>
                </a:gridCol>
              </a:tblGrid>
              <a:tr h="507423">
                <a:tc gridSpan="3"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สิงห์บุรี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4173093583"/>
                  </a:ext>
                </a:extLst>
              </a:tr>
              <a:tr h="923662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9722321"/>
                  </a:ext>
                </a:extLst>
              </a:tr>
              <a:tr h="343866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i="0" dirty="0">
                          <a:effectLst/>
                          <a:latin typeface="Arial" panose="020B0604020202020204" pitchFamily="34" charset="0"/>
                        </a:rPr>
                        <a:t>ตลาดต้องชมวัดพระนอนจักรสีห์วรวิหาร อ.เมือง</a:t>
                      </a:r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ตลาดนัดวัดช่องลม อ.บางระจัน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ร้านแม่ลาปลาเผา 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3097768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 rtl="0" fontAlgn="b"/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ตลาดนัดหน้าอำเภอพรหมบุรี </a:t>
                      </a:r>
                    </a:p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อ.พรหมบุรี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สเต็กร้านเหล็ก อ.บางระจัน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52033520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ตลาดนัดท่าข้าม อ.ค่ายบางระจัน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ไพบูลย์ไก่ย่าง 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27258846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ตลาดประชารัฐวัดสำโรง อ.อินทร์บุรี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ร้านพุทราทอง อ.ค่ายบางระจัน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80441333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ตลาดนัดเย็นวันพุธ อ.ท่าช้าง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ร้านเกษรา อ.พรหมบุรี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41096788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C9C3FBE-4064-4F4E-9FFC-30D0F295981C}"/>
              </a:ext>
            </a:extLst>
          </p:cNvPr>
          <p:cNvSpPr txBox="1"/>
          <p:nvPr/>
        </p:nvSpPr>
        <p:spPr>
          <a:xfrm>
            <a:off x="5183580" y="599494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0" y="5764327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2377</TotalTime>
  <Words>101</Words>
  <Application>Microsoft Office PowerPoint</Application>
  <PresentationFormat>กำหนดเอง</PresentationFormat>
  <Paragraphs>19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213</cp:revision>
  <dcterms:created xsi:type="dcterms:W3CDTF">2021-08-28T09:05:21Z</dcterms:created>
  <dcterms:modified xsi:type="dcterms:W3CDTF">2022-04-10T05:04:28Z</dcterms:modified>
</cp:coreProperties>
</file>