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322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56C95B-6D04-4BA2-AE27-9587A0FD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715321-FED5-4463-BA25-F4FAF0CF8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EAAB89-A28B-418A-BE2D-6D501AFA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E3AE54-CDEB-4F8F-AC1B-75EC1C21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B5D05-75D9-43BD-992C-60398F6C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999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DA8740-76AB-45EF-8F67-E5358B6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851C7D-ED9B-4270-97D4-8EA233FE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51AA03-ECFF-41DD-AA8E-EFBA647F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FDC0AA-94D7-48E9-9AE2-A8581E85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D8F981-E7DB-4362-A2F7-B6A777F7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98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FC162EC-44A4-45AE-AD98-2E7EE5A24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248293-630B-4B56-AD63-A720027A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913877-4089-42A4-A286-F7A99B22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70BFBD-0269-4AD0-BDB3-A1307EC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E9D5BE-089A-431A-A5C8-61396B91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403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6B01CA-66C1-4B97-AB7C-F7FBD8C1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CE0293-F8EC-4939-9DB4-5F68B209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CC0387-03C0-4AED-B592-CE1CB947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33F49A-0857-4AED-9260-A57EAFFE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EC9D6A-7678-47FB-AB9F-87F78BE2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133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942AFF-6AA0-4EC1-8E31-58D1BF0A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99C65B-5D67-4B6A-AD86-25AA2F14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89146A-2D85-41B7-BE35-EC4645FC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16A9B-C7DD-4557-A7E5-A48000BA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D72B2F-84E6-4CA1-8FED-15BFA4F4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55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E70FEF-0718-4E48-8BFA-D042901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041047-ADD8-4F3C-B2D4-F988695A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C51105-B12B-450D-825A-3090B3C24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30CFC93-F3CD-448D-A24D-FF31563E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9A9C38-9C99-4449-B490-20F2C72F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EC92CB-5512-4086-8E49-3FB6734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366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1108AA-C4EA-4B17-975F-70272BC9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ABF696-053D-4E59-98D5-58D42A54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F6FF3A-D0F9-409A-AD4B-E38E00BF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E86BB9E-049A-446E-9FF7-8282A21BC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D4BEF5-1EF4-4DB3-97B0-0A6A3E8EB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9DEF52-82A0-4CDD-A1D4-95B524E3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6EECFD-D7AF-42E9-A482-5B09B0F6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AA89C0-CF55-49D4-87DA-90D7B848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463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88942-49B3-4C83-BB86-8E972D32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8409E54-B352-46AF-B506-E21791CD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AD95FD-5899-488F-BB13-DF1C186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52C826-C2DC-48B2-8FEC-7FD023D1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865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B454E1B-3CE2-409F-8999-39E84657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86FA6D3-1B08-4AF5-A680-AA8ABF28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97EC88A-E5E7-4226-87B3-7407D7AA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21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7F8265-4A08-4F58-A576-EEB17C6B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6D7A-ECDB-44E9-9942-AD5488D7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BD95FB-E212-4FDC-8D91-AEDC207F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F1E7A3-042A-407D-AA76-C09C932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550AB4-CC05-4B72-A900-386BA9F8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057944-1E6D-449F-820C-6120AECE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850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7B5E8-2A2F-4D44-A98A-26A29385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32FD9A-2CD3-4208-BB4F-C1C71B9C9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46B104-E644-4CB9-894B-5CC749A4C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84F714-A311-46FE-9DCC-83F19A13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34562B-8315-4482-9AA3-9CD59DEB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06B656-CC58-41D1-8B23-39DACDD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10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1702812-74EA-4D44-B996-1D2203AF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DF6008-D9D9-4283-B16F-091F865A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4127A5-628D-4DD3-889B-2F9D3FBC1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46AC3F-1818-4654-9D99-4726D51F2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C33B70-6FDD-42B0-917F-5B43676B5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097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6550786"/>
              </p:ext>
            </p:extLst>
          </p:nvPr>
        </p:nvGraphicFramePr>
        <p:xfrm>
          <a:off x="0" y="2249293"/>
          <a:ext cx="12191999" cy="1539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8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เอส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พี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8394917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ตลาดนัดแม่ละ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มัย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16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944969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FD079E1-DBCC-4637-9ECB-BA3D08900C5C}"/>
              </a:ext>
            </a:extLst>
          </p:cNvPr>
          <p:cNvSpPr txBox="1"/>
          <p:nvPr/>
        </p:nvSpPr>
        <p:spPr>
          <a:xfrm>
            <a:off x="6383383" y="6462651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34780"/>
            <a:ext cx="284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33945"/>
            <a:ext cx="12192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ชลบุรี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xmlns="" xmlns:lc="http://schemas.openxmlformats.org/drawingml/2006/lockedCanvas" id="{C23095CC-DA02-45FF-8924-714FF5626108}"/>
              </a:ext>
            </a:extLst>
          </p:cNvPr>
          <p:cNvSpPr/>
          <p:nvPr/>
        </p:nvSpPr>
        <p:spPr>
          <a:xfrm>
            <a:off x="1100831" y="0"/>
            <a:ext cx="11091169" cy="1030273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ผลการดำเนินงานอาหารริมบาทวิถี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CFGT+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และต</a:t>
            </a:r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ลาดนัด น่าซื้อ</a:t>
            </a:r>
          </a:p>
        </p:txBody>
      </p:sp>
    </p:spTree>
    <p:extLst>
      <p:ext uri="{BB962C8B-B14F-4D97-AF65-F5344CB8AC3E}">
        <p14:creationId xmlns="" xmlns:p14="http://schemas.microsoft.com/office/powerpoint/2010/main" val="61088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44</Words>
  <Application>Microsoft Office PowerPoint</Application>
  <PresentationFormat>กำหนดเอง</PresentationFormat>
  <Paragraphs>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15</cp:revision>
  <dcterms:created xsi:type="dcterms:W3CDTF">2022-03-14T06:00:19Z</dcterms:created>
  <dcterms:modified xsi:type="dcterms:W3CDTF">2022-04-10T09:56:59Z</dcterms:modified>
</cp:coreProperties>
</file>