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9819150"/>
              </p:ext>
            </p:extLst>
          </p:nvPr>
        </p:nvGraphicFramePr>
        <p:xfrm>
          <a:off x="0" y="1833265"/>
          <a:ext cx="12191999" cy="3154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ถนนคนเดินสาเก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ตนคร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เพื่อคน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ร้อยเอ็ด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ถม อ.เมืองสรวง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ก๋วยเตี๋ยวไก่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คุณนาย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099294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l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ถนนคนเดินเทศบาลตำบล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ปทุม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รัตต์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อ.ปทุม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รัตต์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ปากหม้อพุ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พาน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466544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l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ตลาดนัดคลองถม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สัญจร อ.โพนทราย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ร้านบะหมี่นาย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อ๊อฟ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468714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l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ตลาดนัดชุมชนบ้านหนอง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ฟ้า อง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เสลภุ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มิ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ก๋วยเตี๋ยวปลา ซอย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7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9575610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l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ตลาดนัดคลองถม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สัญจร อ.หนอง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ฮี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แอ๋ว</a:t>
                      </a:r>
                      <a:r>
                        <a:rPr lang="th-TH" sz="240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ไข่</a:t>
                      </a:r>
                      <a:r>
                        <a:rPr lang="th-TH" sz="240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กระทะ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6974406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l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ตลาดนัดวัน</a:t>
                      </a:r>
                      <a:r>
                        <a:rPr lang="th-TH" sz="2400" b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อังคาร อ.โพธิ์ชัย</a:t>
                      </a:r>
                      <a:endParaRPr lang="th-TH" sz="2400" b="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351192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34780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1288473"/>
            <a:ext cx="12192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ร้อยเอ็ด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xmlns="" xmlns:lc="http://schemas.openxmlformats.org/drawingml/2006/lockedCanvas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="" xmlns:p14="http://schemas.microsoft.com/office/powerpoint/2010/main" val="61088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119</Words>
  <Application>Microsoft Office PowerPoint</Application>
  <PresentationFormat>กำหนดเอง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16</cp:revision>
  <dcterms:created xsi:type="dcterms:W3CDTF">2022-03-14T06:00:19Z</dcterms:created>
  <dcterms:modified xsi:type="dcterms:W3CDTF">2022-04-10T10:01:17Z</dcterms:modified>
</cp:coreProperties>
</file>