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0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0000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50" d="100"/>
          <a:sy n="50" d="100"/>
        </p:scale>
        <p:origin x="88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xmlns="" id="{C23095CC-DA02-45FF-8924-714FF5626108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xmlns="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710957"/>
              </p:ext>
            </p:extLst>
          </p:nvPr>
        </p:nvGraphicFramePr>
        <p:xfrm>
          <a:off x="1" y="1745334"/>
          <a:ext cx="12192000" cy="33604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42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21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ชุมชนอุทยานหินเขา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งู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ศูนย์เรียนรู้การบริหารจัดการสินค้าเกษตร</a:t>
                      </a:r>
                    </a:p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ตลาดเกษตรกรจังหวัด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ราชบุรี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ศูนย์อาหาร 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foodhouse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ของบริษัทฟู๊ดเฮาส์เคเทอร์ริ่ง เชอร์วิสเชลจำกัด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ตลาดนัดลุง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เพิ่ม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อ.วัดเพลง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ลิม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คา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Lim cafe’ </a:t>
                      </a:r>
                      <a:r>
                        <a:rPr lang="en-US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Photharam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อ.โพ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ธาราม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ตลาดนัดวัดอมรญาติ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สมาคม อ.ดำเนินสะดวก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YASASHI-Yakiniku </a:t>
                      </a:r>
                      <a:r>
                        <a:rPr lang="en-US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Shabu&amp;Sushi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อ.โพ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ธาราม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ตลาดขวัญใจ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แม่ค้า อ.ดำเนินสะดวก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เดอปังคาเฟ่แอนด์บิ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สโทร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อ.โพ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ธาราม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ตลาดนัดทุ่ง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ปอ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ก๋วยเตี๋ยวเรือรสเด็ด บอยโพ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ธาราม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อ.โพ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ธาราม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23994496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2102328" y="623518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8450" y="6286500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33450"/>
            <a:ext cx="12192000" cy="523220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ราชบุรี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6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120</Words>
  <Application>Microsoft Office PowerPoint</Application>
  <PresentationFormat>กำหนดเอง</PresentationFormat>
  <Paragraphs>20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137</cp:revision>
  <cp:lastPrinted>2021-07-29T07:27:04Z</cp:lastPrinted>
  <dcterms:created xsi:type="dcterms:W3CDTF">2021-06-24T12:43:30Z</dcterms:created>
  <dcterms:modified xsi:type="dcterms:W3CDTF">2022-04-09T14:57:50Z</dcterms:modified>
</cp:coreProperties>
</file>