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สไตล์สีอ่อน 1 - เน้น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3296810-A885-4BE3-A3E7-6D5BEEA58F35}" styleName="สไตล์สีปานกลาง 2 - เน้น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7015" autoAdjust="0"/>
    <p:restoredTop sz="94660"/>
  </p:normalViewPr>
  <p:slideViewPr>
    <p:cSldViewPr snapToGrid="0">
      <p:cViewPr>
        <p:scale>
          <a:sx n="60" d="100"/>
          <a:sy n="60" d="100"/>
        </p:scale>
        <p:origin x="1698" y="2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044A8061-C2FC-4252-8D82-361E2903CC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xmlns="" id="{F266FAC2-B885-4ADE-A5FD-C14F8BCF68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xmlns="" id="{E27FC794-E2C8-459E-AA69-5EEB03763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DE6FB-77A0-4831-A039-58B699146082}" type="datetimeFigureOut">
              <a:rPr lang="en-US" smtClean="0"/>
              <a:pPr/>
              <a:t>4/10/2022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xmlns="" id="{793F3642-1160-4955-B3FB-BDF9EF499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xmlns="" id="{EB280C91-8C1D-44E6-A709-C74A9E019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DF417-AA9F-4678-9A92-7A50EE19A4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97530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E3B372FE-B545-44A1-B91D-B8E0A8C54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xmlns="" id="{9CD0E3AC-FD22-4610-A45E-D27502DA4C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xmlns="" id="{9A86371B-CDDA-4D95-ACC8-44E1198E2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DE6FB-77A0-4831-A039-58B699146082}" type="datetimeFigureOut">
              <a:rPr lang="en-US" smtClean="0"/>
              <a:pPr/>
              <a:t>4/10/2022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xmlns="" id="{E358CF52-DB7E-4A56-AE6E-9543D0442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xmlns="" id="{8F5AAE20-6871-4096-A52B-8FDA2054E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DF417-AA9F-4678-9A92-7A50EE19A4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74832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>
            <a:extLst>
              <a:ext uri="{FF2B5EF4-FFF2-40B4-BE49-F238E27FC236}">
                <a16:creationId xmlns:a16="http://schemas.microsoft.com/office/drawing/2014/main" xmlns="" id="{BCFB9BA5-8F18-4B38-90B8-0163E1CFF6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xmlns="" id="{1BE7B071-B71C-466A-8D2F-15150EE56E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xmlns="" id="{3F6E6E00-4943-4A52-A1C0-C4BEB2501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DE6FB-77A0-4831-A039-58B699146082}" type="datetimeFigureOut">
              <a:rPr lang="en-US" smtClean="0"/>
              <a:pPr/>
              <a:t>4/10/2022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xmlns="" id="{B7E21E91-1FA3-406A-9F87-E4F9ADF34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xmlns="" id="{59B5BFBE-1F14-4523-9CAF-0E6585114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DF417-AA9F-4678-9A92-7A50EE19A4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4902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0318C412-0DAB-4CE0-A57D-A1EE61879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xmlns="" id="{10B9794B-FE03-4627-9DB5-1A5CB616BA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xmlns="" id="{AEE44953-7B0C-478F-B511-AA904C3A4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DE6FB-77A0-4831-A039-58B699146082}" type="datetimeFigureOut">
              <a:rPr lang="en-US" smtClean="0"/>
              <a:pPr/>
              <a:t>4/10/2022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xmlns="" id="{15FC8AD4-3421-4B72-860F-F2C94DFEE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xmlns="" id="{9C9E7F34-3201-4687-A79A-6228D818B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DF417-AA9F-4678-9A92-7A50EE19A4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6177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0A01EE52-F9C8-40A6-9E65-97314ED14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xmlns="" id="{D9A8C495-61C0-4671-A446-030C4A588A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xmlns="" id="{7DD66F40-6843-455F-815B-E3CFD782D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DE6FB-77A0-4831-A039-58B699146082}" type="datetimeFigureOut">
              <a:rPr lang="en-US" smtClean="0"/>
              <a:pPr/>
              <a:t>4/10/2022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xmlns="" id="{FCF6B790-EE67-40D2-BBC5-53AD6DE69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xmlns="" id="{F337401B-A5D5-40D8-B602-8E29348F0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DF417-AA9F-4678-9A92-7A50EE19A4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45100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66991495-C2A9-48C6-8C3A-896471F17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xmlns="" id="{B20C339E-1D66-4003-A96D-39E5B02A8D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xmlns="" id="{2CB61D89-416C-456F-9612-467B4DF4D8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xmlns="" id="{D4075E02-68AE-49D8-89A7-BEA5C7838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DE6FB-77A0-4831-A039-58B699146082}" type="datetimeFigureOut">
              <a:rPr lang="en-US" smtClean="0"/>
              <a:pPr/>
              <a:t>4/10/2022</a:t>
            </a:fld>
            <a:endParaRPr lang="en-US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xmlns="" id="{43C5D44A-2BC3-4021-8438-D60D262DF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xmlns="" id="{D3AB0D96-03F6-46EA-A088-CF85DEE5E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DF417-AA9F-4678-9A92-7A50EE19A4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38638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3A775646-D6E1-4765-81FD-4CDA8F939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xmlns="" id="{C1075594-B6A4-46E7-8E3C-F46DDD8BF7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xmlns="" id="{41A901D3-BD94-4346-993B-4DF20108C1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5" name="ตัวแทนข้อความ 4">
            <a:extLst>
              <a:ext uri="{FF2B5EF4-FFF2-40B4-BE49-F238E27FC236}">
                <a16:creationId xmlns:a16="http://schemas.microsoft.com/office/drawing/2014/main" xmlns="" id="{1E1D9CA1-0597-4651-A4A5-2DE218AFDF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>
            <a:extLst>
              <a:ext uri="{FF2B5EF4-FFF2-40B4-BE49-F238E27FC236}">
                <a16:creationId xmlns:a16="http://schemas.microsoft.com/office/drawing/2014/main" xmlns="" id="{5BB6FD7D-F0E3-4DA4-A57F-0080686359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7" name="ตัวแทนวันที่ 6">
            <a:extLst>
              <a:ext uri="{FF2B5EF4-FFF2-40B4-BE49-F238E27FC236}">
                <a16:creationId xmlns:a16="http://schemas.microsoft.com/office/drawing/2014/main" xmlns="" id="{84954FC0-A86F-4911-8052-864888B61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DE6FB-77A0-4831-A039-58B699146082}" type="datetimeFigureOut">
              <a:rPr lang="en-US" smtClean="0"/>
              <a:pPr/>
              <a:t>4/10/2022</a:t>
            </a:fld>
            <a:endParaRPr lang="en-US"/>
          </a:p>
        </p:txBody>
      </p:sp>
      <p:sp>
        <p:nvSpPr>
          <p:cNvPr id="8" name="ตัวแทนท้ายกระดาษ 7">
            <a:extLst>
              <a:ext uri="{FF2B5EF4-FFF2-40B4-BE49-F238E27FC236}">
                <a16:creationId xmlns:a16="http://schemas.microsoft.com/office/drawing/2014/main" xmlns="" id="{8A007B1B-E25D-45BD-8266-83D87BEE5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ตัวแทนหมายเลขสไลด์ 8">
            <a:extLst>
              <a:ext uri="{FF2B5EF4-FFF2-40B4-BE49-F238E27FC236}">
                <a16:creationId xmlns:a16="http://schemas.microsoft.com/office/drawing/2014/main" xmlns="" id="{B4290ED8-DAF4-45BF-B32B-9E7F3B5A8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DF417-AA9F-4678-9A92-7A50EE19A4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86833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6C553C4B-F2ED-448D-8901-16125FB5E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xmlns="" id="{DC0F53B0-F90A-4BF9-8F65-EFF6F8642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DE6FB-77A0-4831-A039-58B699146082}" type="datetimeFigureOut">
              <a:rPr lang="en-US" smtClean="0"/>
              <a:pPr/>
              <a:t>4/10/2022</a:t>
            </a:fld>
            <a:endParaRPr lang="en-US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xmlns="" id="{92AF51C5-385C-456F-AA29-4DBD1EA61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xmlns="" id="{5F56C302-0117-4DAB-AF06-C39C9BE90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DF417-AA9F-4678-9A92-7A50EE19A4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93836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>
            <a:extLst>
              <a:ext uri="{FF2B5EF4-FFF2-40B4-BE49-F238E27FC236}">
                <a16:creationId xmlns:a16="http://schemas.microsoft.com/office/drawing/2014/main" xmlns="" id="{007DAA38-CC13-4DD2-89BA-F678A78BD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DE6FB-77A0-4831-A039-58B699146082}" type="datetimeFigureOut">
              <a:rPr lang="en-US" smtClean="0"/>
              <a:pPr/>
              <a:t>4/10/2022</a:t>
            </a:fld>
            <a:endParaRPr lang="en-US"/>
          </a:p>
        </p:txBody>
      </p:sp>
      <p:sp>
        <p:nvSpPr>
          <p:cNvPr id="3" name="ตัวแทนท้ายกระดาษ 2">
            <a:extLst>
              <a:ext uri="{FF2B5EF4-FFF2-40B4-BE49-F238E27FC236}">
                <a16:creationId xmlns:a16="http://schemas.microsoft.com/office/drawing/2014/main" xmlns="" id="{717ED890-7A85-4635-ABD2-4FB7DFEE6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xmlns="" id="{39F73E2A-85E5-4B04-88BE-54CC15AB2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DF417-AA9F-4678-9A92-7A50EE19A4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16439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6342FE21-3BCD-4F06-BD87-223953E5E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xmlns="" id="{1B87720E-FE31-428C-83E4-CC6FDD7414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xmlns="" id="{FAEB9BFF-9DE4-4650-99DF-216C4FD6A0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xmlns="" id="{C22E1C42-9455-4021-BD8C-AD8207FB5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DE6FB-77A0-4831-A039-58B699146082}" type="datetimeFigureOut">
              <a:rPr lang="en-US" smtClean="0"/>
              <a:pPr/>
              <a:t>4/10/2022</a:t>
            </a:fld>
            <a:endParaRPr lang="en-US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xmlns="" id="{3B623010-6D47-4CCD-9054-11088CA28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xmlns="" id="{EBB5687F-2206-4CB3-91AE-A117F65DB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DF417-AA9F-4678-9A92-7A50EE19A4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83880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AEFFE52D-52CF-4639-8768-8834ECB5E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รูปภาพ 2">
            <a:extLst>
              <a:ext uri="{FF2B5EF4-FFF2-40B4-BE49-F238E27FC236}">
                <a16:creationId xmlns:a16="http://schemas.microsoft.com/office/drawing/2014/main" xmlns="" id="{B96ECFCB-3FF3-4C7A-B319-8BB0AC23D7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xmlns="" id="{95C2E8A7-805D-4389-95B5-1FFC62E33A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xmlns="" id="{960DD3F9-F964-4DDB-ADD4-7338F92D6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DE6FB-77A0-4831-A039-58B699146082}" type="datetimeFigureOut">
              <a:rPr lang="en-US" smtClean="0"/>
              <a:pPr/>
              <a:t>4/10/2022</a:t>
            </a:fld>
            <a:endParaRPr lang="en-US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xmlns="" id="{35B01CEC-7FC4-4B1F-93FF-CFA7559EF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xmlns="" id="{BA3377A1-BC24-413C-809A-8E4E72272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DF417-AA9F-4678-9A92-7A50EE19A4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22085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>
            <a:extLst>
              <a:ext uri="{FF2B5EF4-FFF2-40B4-BE49-F238E27FC236}">
                <a16:creationId xmlns:a16="http://schemas.microsoft.com/office/drawing/2014/main" xmlns="" id="{8FC425BC-8765-4E7B-BB7F-F8DC5A742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xmlns="" id="{CDBD6438-8EB1-490C-8DCA-476A53DB45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xmlns="" id="{25D1A440-BCCD-4FCC-B5A0-354CD00F1C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DE6FB-77A0-4831-A039-58B699146082}" type="datetimeFigureOut">
              <a:rPr lang="en-US" smtClean="0"/>
              <a:pPr/>
              <a:t>4/10/2022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xmlns="" id="{7B3E558D-21EA-4B69-9B9F-3F4A082BFF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xmlns="" id="{39BE95AC-7267-407A-A9B7-F24D630DE3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ADF417-AA9F-4678-9A92-7A50EE19A4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49970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1B8E91A2-484B-4DC0-9F9D-2179EE657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994"/>
            <a:ext cx="12192000" cy="1142997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                         </a:t>
            </a:r>
            <a:b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การดำเนินงานตัวชี้วัด</a:t>
            </a:r>
            <a:r>
              <a:rPr lang="th-TH" sz="3600" b="1" i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จังหวัดมีการขับเคลื่อนการดำเนินงาน</a:t>
            </a:r>
            <a:br>
              <a:rPr lang="th-TH" sz="3600" b="1" i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600" b="1" i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อาหารปลอดภัยที่มีประสิทธิภาพ </a:t>
            </a:r>
            <a:r>
              <a:rPr lang="th-TH" sz="3600" b="1" i="1" u="sng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จังหวัดหนองบัวลำภู</a:t>
            </a:r>
            <a:endParaRPr lang="en-US" sz="2000" b="1" i="1" u="sng" baseline="30000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7" name="Picture 2" descr="à¹à¸¡à¹à¸¡à¸µà¸à¹à¸­à¸à¸§à¸²à¸¡à¸à¸³à¸à¸±à¸à¸ à¸²à¸à¸­à¸±à¸à¹à¸à¸¡à¸±à¸à¸´">
            <a:extLst>
              <a:ext uri="{FF2B5EF4-FFF2-40B4-BE49-F238E27FC236}">
                <a16:creationId xmlns:a16="http://schemas.microsoft.com/office/drawing/2014/main" xmlns="" id="{4285D6EC-F216-473F-B425-E0A4F52AC5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152"/>
            <a:ext cx="1150987" cy="1142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xmlns="" id="{9A648266-A707-4A8F-8F5C-C73CFE89933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31621" t="18051" r="33592" b="17767"/>
          <a:stretch/>
        </p:blipFill>
        <p:spPr>
          <a:xfrm>
            <a:off x="1130987" y="0"/>
            <a:ext cx="1149634" cy="1142849"/>
          </a:xfrm>
          <a:prstGeom prst="rect">
            <a:avLst/>
          </a:prstGeom>
        </p:spPr>
      </p:pic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xmlns="" id="{7D845682-6D11-4164-8F9E-5875EA143E9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42066" y="-10635"/>
            <a:ext cx="1151711" cy="1151711"/>
          </a:xfrm>
          <a:prstGeom prst="rect">
            <a:avLst/>
          </a:prstGeom>
        </p:spPr>
      </p:pic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xmlns="" id="{6B543AFE-A91B-4AC1-91DD-037C1AE0F94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89516" y="-10634"/>
            <a:ext cx="1151711" cy="1151711"/>
          </a:xfrm>
          <a:prstGeom prst="rect">
            <a:avLst/>
          </a:prstGeom>
        </p:spPr>
      </p:pic>
      <p:pic>
        <p:nvPicPr>
          <p:cNvPr id="3" name="Picture 6" descr="Songkran Festival at Thailand, vector template - 98705767">
            <a:extLst>
              <a:ext uri="{FF2B5EF4-FFF2-40B4-BE49-F238E27FC236}">
                <a16:creationId xmlns:a16="http://schemas.microsoft.com/office/drawing/2014/main" xmlns="" id="{FADEDCD0-2011-444D-A296-0478296DF8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7100" b="32388"/>
          <a:stretch/>
        </p:blipFill>
        <p:spPr bwMode="auto">
          <a:xfrm>
            <a:off x="0" y="5362460"/>
            <a:ext cx="12192000" cy="1495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" name="Table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726950497"/>
              </p:ext>
            </p:extLst>
          </p:nvPr>
        </p:nvGraphicFramePr>
        <p:xfrm>
          <a:off x="0" y="1540239"/>
          <a:ext cx="12191999" cy="298323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60300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39342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4195561">
                  <a:extLst>
                    <a:ext uri="{9D8B030D-6E8A-4147-A177-3AD203B41FA5}">
                      <a16:colId xmlns="" xmlns:a16="http://schemas.microsoft.com/office/drawing/2014/main" val="2577158929"/>
                    </a:ext>
                  </a:extLst>
                </a:gridCol>
              </a:tblGrid>
              <a:tr h="283208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อาหารริมบาทวิถี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b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(</a:t>
                      </a: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เป้าหมายจังหวัดละ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 </a:t>
                      </a: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แห่ง)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Cordia New" panose="020B0304020202020204" pitchFamily="34" charset="-34"/>
                        <a:cs typeface="TH SarabunPSK" pitchFamily="34" charset="-34"/>
                      </a:endParaRPr>
                    </a:p>
                  </a:txBody>
                  <a:tcPr marL="43767" marR="43767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ตลาดนัด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/>
                      </a:r>
                      <a:b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(</a:t>
                      </a: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เป้าหมายจังหวัดละ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5 </a:t>
                      </a: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แห่ง)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Cordia New" panose="020B0304020202020204" pitchFamily="34" charset="-34"/>
                        <a:cs typeface="TH SarabunPSK" pitchFamily="34" charset="-34"/>
                      </a:endParaRPr>
                    </a:p>
                  </a:txBody>
                  <a:tcPr marL="43767" marR="43767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ร้านอาหาร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/>
                      </a:r>
                      <a:b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(</a:t>
                      </a: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เป้าหมายจังหวัดละ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5 </a:t>
                      </a: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แห่ง)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Cordia New" panose="020B0304020202020204" pitchFamily="34" charset="-34"/>
                        <a:cs typeface="TH SarabunPSK" pitchFamily="34" charset="-34"/>
                      </a:endParaRPr>
                    </a:p>
                  </a:txBody>
                  <a:tcPr marL="43767" marR="43767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6045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อ่างเก็บน้ำตาด</a:t>
                      </a:r>
                      <a:r>
                        <a:rPr lang="th-TH" sz="2400" b="0" i="0" u="none" strike="noStrike" dirty="0" err="1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ไฮ</a:t>
                      </a:r>
                      <a:r>
                        <a:rPr lang="th-TH" sz="2400" b="0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อ.</a:t>
                      </a:r>
                      <a:r>
                        <a:rPr lang="th-TH" sz="2400" b="0" i="0" u="none" strike="noStrike" dirty="0" err="1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โนนสัง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ตลาดนัดเทศบาลตำบลหนอง</a:t>
                      </a:r>
                      <a:r>
                        <a:rPr lang="th-TH" sz="2400" b="0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เรือ อ.</a:t>
                      </a:r>
                      <a:r>
                        <a:rPr lang="th-TH" sz="2400" b="0" i="0" u="none" strike="noStrike" dirty="0" err="1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โนนสัง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เด่นเจริญ คา</a:t>
                      </a:r>
                      <a:r>
                        <a:rPr lang="th-TH" sz="2400" b="0" i="0" u="none" strike="noStrike" dirty="0" err="1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เฟ่แอนด์</a:t>
                      </a:r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sz="2400" b="0" i="0" u="none" strike="noStrike" dirty="0" err="1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สปอร์ต</a:t>
                      </a:r>
                      <a:r>
                        <a:rPr lang="th-TH" sz="2400" b="0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คลับ อ.นาวัง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20328">
                <a:tc>
                  <a:txBody>
                    <a:bodyPr/>
                    <a:lstStyle/>
                    <a:p>
                      <a:pPr algn="ctr" fontAlgn="t"/>
                      <a:endParaRPr lang="th-TH" sz="2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ea typeface="Tahoma" pitchFamily="34" charset="0"/>
                        <a:cs typeface="TH SarabunPSK" pitchFamily="34" charset="-34"/>
                      </a:endParaRPr>
                    </a:p>
                  </a:txBody>
                  <a:tcPr marL="9525" marR="9525" marT="9525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ตลาดนัดเทศบาลนาง</a:t>
                      </a:r>
                      <a:r>
                        <a:rPr lang="th-TH" sz="2400" b="0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วัง อ.นาวัง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ร้านสี่สิบ</a:t>
                      </a:r>
                      <a:r>
                        <a:rPr lang="th-TH" sz="2400" b="0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สลึง อ.สุวรรณคูหา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21478">
                <a:tc>
                  <a:txBody>
                    <a:bodyPr/>
                    <a:lstStyle/>
                    <a:p>
                      <a:pPr algn="ctr" fontAlgn="t"/>
                      <a:endParaRPr lang="th-TH" sz="2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ea typeface="Tahoma" pitchFamily="34" charset="0"/>
                        <a:cs typeface="TH SarabunPSK" pitchFamily="34" charset="-34"/>
                      </a:endParaRPr>
                    </a:p>
                  </a:txBody>
                  <a:tcPr marL="9525" marR="9525" marT="9525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ตลาดนัดเทศบาลโนนสูง</a:t>
                      </a:r>
                      <a:r>
                        <a:rPr lang="th-TH" sz="2400" b="0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เปลือย อ.ศรีบุญเรือง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ร้านสวรรค์บ้าน</a:t>
                      </a:r>
                      <a:r>
                        <a:rPr lang="th-TH" sz="2400" b="0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นา อ.ศรีบุญเรือง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05375">
                <a:tc>
                  <a:txBody>
                    <a:bodyPr/>
                    <a:lstStyle/>
                    <a:p>
                      <a:pPr algn="ctr" fontAlgn="t"/>
                      <a:endParaRPr lang="th-TH" sz="2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ea typeface="Tahoma" pitchFamily="34" charset="0"/>
                        <a:cs typeface="TH SarabunPSK" pitchFamily="34" charset="-34"/>
                      </a:endParaRPr>
                    </a:p>
                  </a:txBody>
                  <a:tcPr marL="9525" marR="9525" marT="9525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ตลาดนัดเทศบาลนา</a:t>
                      </a:r>
                      <a:r>
                        <a:rPr lang="th-TH" sz="2400" b="0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กลาง อ.นากลาง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ร้านขวัญ</a:t>
                      </a:r>
                      <a:r>
                        <a:rPr lang="th-TH" sz="2400" b="0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ข้าว อ.เมือง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72020">
                <a:tc>
                  <a:txBody>
                    <a:bodyPr/>
                    <a:lstStyle/>
                    <a:p>
                      <a:pPr algn="ctr" fontAlgn="t"/>
                      <a:endParaRPr lang="th-TH" sz="2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ea typeface="Tahoma" pitchFamily="34" charset="0"/>
                        <a:cs typeface="TH SarabunPSK" pitchFamily="34" charset="-34"/>
                      </a:endParaRPr>
                    </a:p>
                  </a:txBody>
                  <a:tcPr marL="9525" marR="9525" marT="9525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ตลาดนัดเทศบาลสุวรรณ</a:t>
                      </a:r>
                      <a:r>
                        <a:rPr lang="th-TH" sz="2400" b="0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คูหา อ.สุวรรณคูหา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0" i="0" u="none" strike="noStrike" dirty="0" err="1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ร้านญา</a:t>
                      </a:r>
                      <a:r>
                        <a:rPr lang="th-TH" sz="2400" b="0" i="0" u="none" strike="noStrike" dirty="0" err="1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วีร์</a:t>
                      </a:r>
                      <a:r>
                        <a:rPr lang="th-TH" sz="2400" b="0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อ.</a:t>
                      </a:r>
                      <a:r>
                        <a:rPr lang="th-TH" sz="2400" b="0" i="0" u="none" strike="noStrike" dirty="0" err="1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โนนสัง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97826">
                <a:tc>
                  <a:txBody>
                    <a:bodyPr/>
                    <a:lstStyle/>
                    <a:p>
                      <a:pPr algn="ctr" fontAlgn="t"/>
                      <a:endParaRPr lang="th-TH" sz="2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ea typeface="Tahoma" pitchFamily="34" charset="0"/>
                        <a:cs typeface="TH SarabunPSK" pitchFamily="34" charset="-34"/>
                      </a:endParaRPr>
                    </a:p>
                  </a:txBody>
                  <a:tcPr marL="9525" marR="9525" marT="9525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ตลาด</a:t>
                      </a:r>
                      <a:r>
                        <a:rPr lang="th-TH" sz="2400" b="0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ไดโนเสาร์ อ.เมือง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ทุ่งนา@9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Dee </a:t>
                      </a:r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คา</a:t>
                      </a:r>
                      <a:r>
                        <a:rPr lang="th-TH" sz="2400" b="0" i="0" u="none" strike="noStrike" dirty="0" err="1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เฟ่</a:t>
                      </a:r>
                      <a:r>
                        <a:rPr lang="th-TH" sz="2400" b="0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sz="2400" b="0" i="0" u="none" strike="noStrike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อ.นากลาง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3FD079E1-DBCC-4637-9ECB-BA3D08900C5C}"/>
              </a:ext>
            </a:extLst>
          </p:cNvPr>
          <p:cNvSpPr txBox="1"/>
          <p:nvPr/>
        </p:nvSpPr>
        <p:spPr>
          <a:xfrm>
            <a:off x="6414456" y="5158012"/>
            <a:ext cx="5777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https://drive.google.com/drive/folders/1ivS5w4G5_BqwdNtJLMk8A7gH84OHJ0Vw</a:t>
            </a:r>
            <a:endParaRPr lang="th-TH" sz="1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106891" y="1147693"/>
            <a:ext cx="20851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ข้อมูล ณ </a:t>
            </a:r>
            <a:r>
              <a:rPr lang="en-US" sz="2000" dirty="0" smtClean="0">
                <a:latin typeface="TH SarabunPSK" pitchFamily="34" charset="-34"/>
                <a:cs typeface="TH SarabunPSK" pitchFamily="34" charset="-34"/>
              </a:rPr>
              <a:t>8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 เมษายน </a:t>
            </a:r>
            <a:r>
              <a:rPr lang="en-US" sz="2000" dirty="0" smtClean="0">
                <a:latin typeface="TH SarabunPSK" pitchFamily="34" charset="-34"/>
                <a:cs typeface="TH SarabunPSK" pitchFamily="34" charset="-34"/>
              </a:rPr>
              <a:t>2565</a:t>
            </a:r>
            <a:endParaRPr lang="th-TH" sz="20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7263616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1165</TotalTime>
  <Words>112</Words>
  <Application>Microsoft Office PowerPoint</Application>
  <PresentationFormat>กำหนดเอง</PresentationFormat>
  <Paragraphs>19</Paragraphs>
  <Slides>1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</vt:i4>
      </vt:variant>
    </vt:vector>
  </HeadingPairs>
  <TitlesOfParts>
    <vt:vector size="2" baseType="lpstr">
      <vt:lpstr>ธีมของ Office</vt:lpstr>
      <vt:lpstr>                                          การดำเนินงานตัวชี้วัดจังหวัดมีการขับเคลื่อนการดำเนินงาน อาหารปลอดภัยที่มีประสิทธิภาพ จังหวัดหนองบัวลำภู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HPC8</dc:creator>
  <cp:lastModifiedBy>thepphawan</cp:lastModifiedBy>
  <cp:revision>36</cp:revision>
  <dcterms:created xsi:type="dcterms:W3CDTF">2021-03-18T03:22:10Z</dcterms:created>
  <dcterms:modified xsi:type="dcterms:W3CDTF">2022-04-10T08:47:29Z</dcterms:modified>
</cp:coreProperties>
</file>