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018765"/>
              </p:ext>
            </p:extLst>
          </p:nvPr>
        </p:nvGraphicFramePr>
        <p:xfrm>
          <a:off x="0" y="1426248"/>
          <a:ext cx="1219199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092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4269804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3608103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หลาดปลายแหลมสะพาน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หิน</a:t>
                      </a:r>
                      <a:r>
                        <a:rPr lang="en-US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ตลาดนัดแมงโก้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มาร์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เก็ต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ถลาง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ไม้หมอน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ฟอ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เรสต์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0510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ตลาดยาย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ถลาง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โอ๊ะ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โอ ฟาร์ม สวน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หลวง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13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ตลาดนัดปาง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ช้าง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ศรีวรา บิสโทร แอนด์ 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1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ตลาดนัดลาน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กมลา อ.กะทู้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วีคา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645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ตลาดนัดสามกองใหม่ (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โบ๊ทพ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ลาซ่า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ร้านกันเอง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1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395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ตลาดมัท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rice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beery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66146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519546"/>
            <a:ext cx="1219199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ภูเก็ต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941720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0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103</Words>
  <Application>Microsoft Office PowerPoint</Application>
  <PresentationFormat>กำหนดเอง</PresentationFormat>
  <Paragraphs>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2022-03-15T03:28:10Z</dcterms:created>
  <dcterms:modified xsi:type="dcterms:W3CDTF">2022-04-10T11:31:52Z</dcterms:modified>
</cp:coreProperties>
</file>