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 showGuides="1">
      <p:cViewPr>
        <p:scale>
          <a:sx n="60" d="100"/>
          <a:sy n="60" d="100"/>
        </p:scale>
        <p:origin x="-60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385104-5B90-43E0-A61A-5E3739396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663BF36-AF29-4ED5-85E6-651F2D6B0C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94A023-6B0B-4B92-BE3D-C9BF5663B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E6D1B61-8BAD-4737-8BAB-B84AFEF7D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723C9A3-905C-4D0A-9659-F2A6A96E1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76771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8D169A-BC3F-46F8-88BF-1F5F0BACC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EF639AE-317B-4BDF-9B15-D440C44CB6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B4CDCF-66A3-4EBB-BE6D-42AA2AD11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62564E-131B-4720-BBFB-AB4BCC776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352BB1F-636B-4D2C-BA34-FABFB9C1C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934727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670E34F-915A-4272-BBD0-CEE0432827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1C59B7B-E4F2-495B-BB3E-977D115CB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9CA534E-2FF0-4514-A945-7750279D5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75FE2C-FC8E-4C88-BFA0-95AC7C00E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038C7EB-01FF-4AB6-90F9-11D257097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700705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C82E6C-3954-4814-A55C-DC922B4CB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861D27-18FB-4E30-ABD6-F5033C21C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45A1DE-63DB-44C9-99D0-7D674B5C5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362518-E402-4833-9BAF-67B143FEA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D69EAC-114F-44DF-9649-178D77B27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451701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5E73AD-B2C5-4F40-A784-644939CBB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A4A3B2E-701E-4612-9064-859738296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AAA3DD-4DEF-475C-A51F-715968560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19BF9FC-F85D-4887-B44F-0E7C6E8EA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9969E6-D60B-4C0A-870A-0D5F9AB2A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76187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D65251-019C-42E1-8C80-8FCE51D7F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85A918-ED6B-4DA1-8142-2B8C2A8DC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599FC2C-FE95-450C-A7D0-5A68C2789E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CDD96E7-5E7A-440C-AB32-528E6B282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1C52FD2-719F-4408-948D-CDF032BA7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6306ADD-F802-4042-996A-08F4BFCB8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752225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978A1D-75F0-4300-AC4F-B24D7856A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525B114-5CFD-4A43-9A2A-18DD745BF1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A5B7CC3-51D4-4F12-8694-A71D3D6646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3A28887-2CCF-4623-BE52-066C2325E5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C38F29C-73BE-4067-91D7-66425CC8E6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09D109A-5F5B-4C30-A58B-2B296EA9A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DC030AA-F7CC-4640-A4BB-600251F77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D020579-08D3-4348-B0AD-25737B45A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1745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33BF2C-169B-4AF9-A891-DED2296EF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1009205-6E24-4C95-BBCA-018EC6B2A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5404723-98C0-4BAB-BF86-058BEA671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D7AF423-B0E2-4445-A3F0-111C4AC7D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654747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12C1FA4-21BC-4890-92A8-3588C53C6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1530063-6578-4960-86A7-CAA248595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E5292AC-6BD0-4F5B-BDF7-40E759981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204566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72BC58-1FB7-4940-84BC-8F36D878A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1BCF3C-1276-473C-9302-D690AE575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F4F92B3-8B66-477A-B011-F3764EDB4E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92E1DE-8C71-4B50-B967-D9D679200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B1A51C9-5DC9-4A73-9FFF-F7A4E777D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984CC8E-767B-44DD-BCE3-205DCC6CC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7156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66EE7D-86A7-496F-A4F4-698451459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D5B73D0-72B5-4161-A385-084BEFEE88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53BD6BF-6D6B-4274-ADC6-6C0680667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533CEF4-428D-4669-ADC3-0191A1AE9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E32D538-F42A-46C6-887D-4A93B2300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3AD0DF3-3709-43EE-8598-1F5257EEF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202127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EAD2605-E5C1-46DF-BE5E-83591A3C9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09D9A56-D0D0-4B8D-B202-E15C1745A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CDCBAEC-4454-4669-AE3A-6E33C22F5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6658C60-3C68-4948-830B-999101BB3E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B1F0E7E-7337-497F-9437-DE8A632B03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339392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9EC2FA0-4831-45A0-A9E7-4B32EEE01480}"/>
              </a:ext>
            </a:extLst>
          </p:cNvPr>
          <p:cNvSpPr txBox="1"/>
          <p:nvPr/>
        </p:nvSpPr>
        <p:spPr>
          <a:xfrm>
            <a:off x="0" y="-2"/>
            <a:ext cx="12191999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การคัดเลือกพื้นที่เป้าหมาย ปี 2565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23FFA115-6BA0-4814-AE01-744AA22E78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09691865"/>
              </p:ext>
            </p:extLst>
          </p:nvPr>
        </p:nvGraphicFramePr>
        <p:xfrm>
          <a:off x="0" y="1571536"/>
          <a:ext cx="12192001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646">
                  <a:extLst>
                    <a:ext uri="{9D8B030D-6E8A-4147-A177-3AD203B41FA5}">
                      <a16:colId xmlns:a16="http://schemas.microsoft.com/office/drawing/2014/main" xmlns="" val="3064690812"/>
                    </a:ext>
                  </a:extLst>
                </a:gridCol>
                <a:gridCol w="4453568">
                  <a:extLst>
                    <a:ext uri="{9D8B030D-6E8A-4147-A177-3AD203B41FA5}">
                      <a16:colId xmlns:a16="http://schemas.microsoft.com/office/drawing/2014/main" xmlns="" val="88010418"/>
                    </a:ext>
                  </a:extLst>
                </a:gridCol>
                <a:gridCol w="3573787">
                  <a:extLst>
                    <a:ext uri="{9D8B030D-6E8A-4147-A177-3AD203B41FA5}">
                      <a16:colId xmlns:a16="http://schemas.microsoft.com/office/drawing/2014/main" xmlns="" val="2867627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อาหารริมบาทวิถี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b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ตลาดนัด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ร้านอาหาร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803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จุดผ่อนผันสนามโรงพิธี</a:t>
                      </a:r>
                      <a:r>
                        <a:rPr lang="th-TH" sz="2400" dirty="0" smtClean="0"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ช้างเผือก อ.เมือง</a:t>
                      </a:r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Jernih</a:t>
                      </a:r>
                      <a:r>
                        <a:rPr lang="en-US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Plaza (</a:t>
                      </a:r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เญอร์นิห์ พลาซ่า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) อ.รามัน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ร้านตะกง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เเกง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31921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</a:t>
                      </a:r>
                      <a:r>
                        <a:rPr lang="th-TH" sz="24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นัดฆู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แด อ.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บันนังสตา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ร้านมากิ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ชิ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9680822"/>
                  </a:ext>
                </a:extLst>
              </a:tr>
              <a:tr h="255102">
                <a:tc>
                  <a:txBody>
                    <a:bodyPr/>
                    <a:lstStyle/>
                    <a:p>
                      <a:pPr algn="ctr"/>
                      <a:endParaRPr lang="th-TH" sz="24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ตลาดนัดชุมชนบ้านคลองทราย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ใน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ร้านธารา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ซีฟู้ด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2827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ตลาดนัดเกษตรอำเภอกา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บัง อ.กาบัง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ร้านลีน่า</a:t>
                      </a:r>
                      <a:r>
                        <a:rPr lang="th-TH" sz="24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ฟู้ดส์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2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31413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ตลาดนัดสันติ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สุข 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อ.เบ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ร้านอาหาร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ไลลา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25549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" y="581892"/>
            <a:ext cx="12191999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ยะลา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15"/>
          <p:cNvSpPr txBox="1"/>
          <p:nvPr/>
        </p:nvSpPr>
        <p:spPr>
          <a:xfrm>
            <a:off x="10106891" y="1018697"/>
            <a:ext cx="2085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14">
            <a:extLst>
              <a:ext uri="{FF2B5EF4-FFF2-40B4-BE49-F238E27FC236}">
                <a16:creationId xmlns:lc="http://schemas.openxmlformats.org/drawingml/2006/lockedCanvas" xmlns="" xmlns:a16="http://schemas.microsoft.com/office/drawing/2014/main" id="{3FD079E1-DBCC-4637-9ECB-BA3D08900C5C}"/>
              </a:ext>
            </a:extLst>
          </p:cNvPr>
          <p:cNvSpPr txBox="1"/>
          <p:nvPr/>
        </p:nvSpPr>
        <p:spPr>
          <a:xfrm>
            <a:off x="6319860" y="6425604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3870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98</Words>
  <Application>Microsoft Office PowerPoint</Application>
  <PresentationFormat>กำหนดเอง</PresentationFormat>
  <Paragraphs>18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Koy aries</dc:creator>
  <cp:lastModifiedBy>thepphawan</cp:lastModifiedBy>
  <cp:revision>12</cp:revision>
  <dcterms:created xsi:type="dcterms:W3CDTF">2022-03-15T03:55:05Z</dcterms:created>
  <dcterms:modified xsi:type="dcterms:W3CDTF">2022-04-10T13:22:25Z</dcterms:modified>
</cp:coreProperties>
</file>