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34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0000FF"/>
    <a:srgbClr val="FF7C80"/>
    <a:srgbClr val="FDCBFB"/>
    <a:srgbClr val="8BFFBF"/>
    <a:srgbClr val="9C65FF"/>
    <a:srgbClr val="CBA9E5"/>
    <a:srgbClr val="C1EFFF"/>
    <a:srgbClr val="F5BEB5"/>
    <a:srgbClr val="FCEB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7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-22755" y="13401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AB8F41A5-5FCE-44CD-A470-ADA5B566A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6572294"/>
              </p:ext>
            </p:extLst>
          </p:nvPr>
        </p:nvGraphicFramePr>
        <p:xfrm>
          <a:off x="0" y="680151"/>
          <a:ext cx="10344403" cy="5913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72484">
                  <a:extLst>
                    <a:ext uri="{9D8B030D-6E8A-4147-A177-3AD203B41FA5}">
                      <a16:colId xmlns:a16="http://schemas.microsoft.com/office/drawing/2014/main" xmlns="" val="2831534341"/>
                    </a:ext>
                  </a:extLst>
                </a:gridCol>
                <a:gridCol w="3503265">
                  <a:extLst>
                    <a:ext uri="{9D8B030D-6E8A-4147-A177-3AD203B41FA5}">
                      <a16:colId xmlns:a16="http://schemas.microsoft.com/office/drawing/2014/main" xmlns="" val="2907856054"/>
                    </a:ext>
                  </a:extLst>
                </a:gridCol>
                <a:gridCol w="3668654">
                  <a:extLst>
                    <a:ext uri="{9D8B030D-6E8A-4147-A177-3AD203B41FA5}">
                      <a16:colId xmlns:a16="http://schemas.microsoft.com/office/drawing/2014/main" xmlns="" val="922272313"/>
                    </a:ext>
                  </a:extLst>
                </a:gridCol>
              </a:tblGrid>
              <a:tr h="328541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effectLst/>
                        </a:rPr>
                        <a:t>จังหวัดพิษณุโลก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2126183907"/>
                  </a:ext>
                </a:extLst>
              </a:tr>
              <a:tr h="522449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416172668"/>
                  </a:ext>
                </a:extLst>
              </a:tr>
              <a:tr h="297092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/>
                        <a:t>ทางสาธารณะถนนข้าวเหนียว อ.เมือง</a:t>
                      </a:r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ตลาดนัดวัดวังทองวราราม อ.วังทอง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ร้านลองเซ่ อ.วัดโบสถ์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344155638"/>
                  </a:ext>
                </a:extLst>
              </a:tr>
              <a:tr h="317201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ตลาดนัดวัดท่างาม อ.วัดโบสถ์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ร้านบ้านกาแฟ อ.วัดโบสถ์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42913110"/>
                  </a:ext>
                </a:extLst>
              </a:tr>
              <a:tr h="317201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ตลาดนัดคลองถมวันพุธ อ.ชาติตระการ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ร้านพรศรี  อ.วัดโบสถ์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4067964288"/>
                  </a:ext>
                </a:extLst>
              </a:tr>
              <a:tr h="317201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ตลาดนัดคลองถม อ.นครไทย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ปลายฟ้าหมูกระทะ อ.วัดโบสถ์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104059761"/>
                  </a:ext>
                </a:extLst>
              </a:tr>
              <a:tr h="317201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ตลาดนัดหลัง ธกส.หนองตม อ.พรหมพิราม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สวนกรองทอง(ครัวในสวน) อ.วัดโบสถ์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81984716"/>
                  </a:ext>
                </a:extLst>
              </a:tr>
              <a:tr h="317201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ตลาดนัดเทศบาลบางกระทุ่ม อ.บางกระทุ่ม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ร้านสามสาว อ.นครไทย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773201585"/>
                  </a:ext>
                </a:extLst>
              </a:tr>
              <a:tr h="316231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ตลาดนัดปลักแรดวันเสาร์ อ.บางระกำ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ร้านก๋วยเตี๋ยวห้อยขาริมน่านพิษณุโลก อ.เมือง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3609487"/>
                  </a:ext>
                </a:extLst>
              </a:tr>
              <a:tr h="317201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ตลาดนัดซำรัง อ.เนินมะปราง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ห้างหุ้นส่วนจำกัด ปีนัง สเต็ก อ.เมือง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757737137"/>
                  </a:ext>
                </a:extLst>
              </a:tr>
              <a:tr h="315522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ตลาดนัด อบต.สมอแข อ.เมือง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ผักบุ้งเหิรฟ้า </a:t>
                      </a:r>
                      <a:r>
                        <a:rPr lang="en-US" sz="2000" dirty="0" err="1">
                          <a:effectLst/>
                        </a:rPr>
                        <a:t>Virot</a:t>
                      </a:r>
                      <a:r>
                        <a:rPr lang="en-US" sz="2000" dirty="0">
                          <a:effectLst/>
                        </a:rPr>
                        <a:t> Restaurants </a:t>
                      </a:r>
                      <a:r>
                        <a:rPr lang="th-TH" sz="2000" dirty="0">
                          <a:effectLst/>
                        </a:rPr>
                        <a:t>อ.เมือง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217877104"/>
                  </a:ext>
                </a:extLst>
              </a:tr>
              <a:tr h="317201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ร้านช่อมาลี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th-TH" sz="2000" dirty="0">
                          <a:effectLst/>
                        </a:rPr>
                        <a:t>อ.เมือง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895245106"/>
                  </a:ext>
                </a:extLst>
              </a:tr>
              <a:tr h="317201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ร้านฟ้าไทยฟาร์ม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th-TH" sz="2000" dirty="0">
                          <a:effectLst/>
                        </a:rPr>
                        <a:t>อ.เมือง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4118704130"/>
                  </a:ext>
                </a:extLst>
              </a:tr>
              <a:tr h="317201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</a:rPr>
                        <a:t>กรีนวิวคาเฟ่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th-TH" sz="2000" dirty="0">
                          <a:effectLst/>
                        </a:rPr>
                        <a:t>อ.เนินมะปราง</a:t>
                      </a:r>
                      <a:endParaRPr lang="th-TH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441870885"/>
                  </a:ext>
                </a:extLst>
              </a:tr>
            </a:tbl>
          </a:graphicData>
        </a:graphic>
      </p:graphicFrame>
      <p:sp>
        <p:nvSpPr>
          <p:cNvPr id="6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>
            <a:off x="652287" y="6177849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12455E15-7437-412F-BAE8-3D5624C7FF45}"/>
              </a:ext>
            </a:extLst>
          </p:cNvPr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8" name="รูปภาพ 8">
              <a:extLst>
                <a:ext uri="{FF2B5EF4-FFF2-40B4-BE49-F238E27FC236}">
                  <a16:creationId xmlns:a16="http://schemas.microsoft.com/office/drawing/2014/main" xmlns="" id="{334A2D57-0378-45FE-A244-08582A40F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9" name="รูปภาพ 10">
              <a:extLst>
                <a:ext uri="{FF2B5EF4-FFF2-40B4-BE49-F238E27FC236}">
                  <a16:creationId xmlns:a16="http://schemas.microsoft.com/office/drawing/2014/main" xmlns="" id="{78230E02-CD5E-45DA-8714-37768421C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8047921F-EBE6-411D-BEC6-26615B1A8E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sp>
        <p:nvSpPr>
          <p:cNvPr id="11" name="TextBox 8"/>
          <p:cNvSpPr txBox="1"/>
          <p:nvPr/>
        </p:nvSpPr>
        <p:spPr>
          <a:xfrm>
            <a:off x="10231207" y="5701981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10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186</Words>
  <Application>Microsoft Office PowerPoint</Application>
  <PresentationFormat>กำหนดเอง</PresentationFormat>
  <Paragraphs>29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210</cp:revision>
  <dcterms:created xsi:type="dcterms:W3CDTF">2021-08-28T09:05:21Z</dcterms:created>
  <dcterms:modified xsi:type="dcterms:W3CDTF">2022-04-10T04:54:39Z</dcterms:modified>
</cp:coreProperties>
</file>