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4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00FF"/>
    <a:srgbClr val="FF7C80"/>
    <a:srgbClr val="FDCBFB"/>
    <a:srgbClr val="8BFFBF"/>
    <a:srgbClr val="9C65FF"/>
    <a:srgbClr val="CBA9E5"/>
    <a:srgbClr val="C1EFFF"/>
    <a:srgbClr val="F5BEB5"/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45BC3DF8-D489-4215-8BC9-58326D5B7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0142215"/>
              </p:ext>
            </p:extLst>
          </p:nvPr>
        </p:nvGraphicFramePr>
        <p:xfrm>
          <a:off x="47344" y="736025"/>
          <a:ext cx="10367157" cy="4059985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398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23617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930580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507423">
                <a:tc gridSpan="3"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ลพบุรี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4173093583"/>
                  </a:ext>
                </a:extLst>
              </a:tr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343866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ตลาดโต้รุ่ง วงเวียนสระแก้ว ลพบุรี </a:t>
                      </a:r>
                    </a:p>
                    <a:p>
                      <a:pPr algn="ctr" rtl="0" fontAlgn="b"/>
                      <a:r>
                        <a:rPr lang="th-TH" sz="2400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 กองบิน 2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สวนอาหารบัวหลวง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 rtl="0" fontAlgn="b"/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 </a:t>
                      </a:r>
                      <a:r>
                        <a:rPr lang="en-US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Z-ONE</a:t>
                      </a:r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อ.เมือง</a:t>
                      </a:r>
                      <a:endParaRPr lang="en-US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สถานีนมสดลพบุรี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 ผส.31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ร้านภูคา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2725884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ตลาดที่ว่าการอำเภอ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On the grill steak &amp; bistro</a:t>
                      </a:r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อ.เมือง</a:t>
                      </a:r>
                      <a:endParaRPr lang="en-US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0441333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ตลาดวัดเขาแก้ว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ร้านริน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4109678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9BECE16-4D8E-4FBF-B87D-57B6BD68FA61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0" y="5743545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54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87</Words>
  <Application>Microsoft Office PowerPoint</Application>
  <PresentationFormat>กำหนดเอง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216</cp:revision>
  <dcterms:created xsi:type="dcterms:W3CDTF">2021-08-28T09:05:21Z</dcterms:created>
  <dcterms:modified xsi:type="dcterms:W3CDTF">2022-04-10T05:05:44Z</dcterms:modified>
</cp:coreProperties>
</file>