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26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CCFF"/>
    <a:srgbClr val="0000FF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4660"/>
  </p:normalViewPr>
  <p:slideViewPr>
    <p:cSldViewPr snapToGrid="0">
      <p:cViewPr>
        <p:scale>
          <a:sx n="60" d="100"/>
          <a:sy n="60" d="100"/>
        </p:scale>
        <p:origin x="-606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9B75-22DF-4B96-ADDF-0F7EB877A71A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7131-33DB-48BD-B60E-8E3F6B276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60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1649A3-0B27-4D42-BC89-67D07A69A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81EB882-5CCF-425F-9D33-21D592EB2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1D455F-4DFB-4354-BA7B-877567A8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202206-9BE2-43EC-BB8E-911302A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0CDA46-EAF7-4A7E-842B-BB9CD4A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13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41AF91-055F-4C61-84D6-1420F780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8CD7EDA-BD43-4CA4-A4A3-5AD1ECF4E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3A21EE-7508-41F9-BF4A-113C4560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2CE83C-D8E4-40E3-AD8C-5C45D0E9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AA3306-3E00-46B5-B733-36FEE572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52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873813A-0B3E-4DA9-A61C-4318A4D30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7DDB2D6-5042-471E-8882-19F7C5B4E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775910-6DA2-485B-A3CC-8AF179C0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594FFD-8D23-4619-AB94-95A04C1F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D638E0-BC78-4F25-AB9E-35AB75B4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1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444E1-09A9-4872-AE9B-298FA49B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D3373-941B-4442-808B-2D3EF3A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45C14-5086-4C42-8AD1-12992C08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80C9B8-E440-4B39-AC82-A279DB90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0D15D3-A449-4AB2-B18C-E63E4E2D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06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1244EE-A2AD-409F-B477-A3A40B33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89D84D-65A6-42B7-ADA5-B44A80B9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D3D7D0-79C8-4835-9ADD-E7759B4A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8A8718-C418-476C-AFB5-348A341C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3AA189-7A99-4A6A-B116-C9D86DFE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5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A9A0FC-D2C0-4BEB-A017-CB16ED01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31B4E1-29F0-4DED-8CBC-FE492C2DE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D2377D6-E485-4177-9030-BC17FC49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073FE62-4B77-475F-9ECC-19B908AA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9C8EB8-5E6E-4C17-8E46-7F581A29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A9F526-DBE4-4C2A-B3F3-AEBA89C1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41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802B92-E165-4FB1-A292-37935FB9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A3483E-335C-4AEA-BDDB-14C1820E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23B0DE-0853-4FF3-98CB-9E20F28FF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8839F22-D068-4548-9469-72F5A6FB1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E3E7DE-5445-48C2-ABE1-9F5626944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26482FB-24B1-4121-98B2-A4450A1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006C2AA-9C5D-44E0-8754-600DC8B2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D975B66-AFD7-4939-AB4E-51246D3A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01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9CEAA1-730D-4198-8D66-6AD8B194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55930D-ADF2-4EAB-A642-34DEA884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11F0B80-3137-4724-A3F7-3529114D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0A9E2E6-B1F0-4C5C-B758-94DEBBB0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58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0D949A-1BC4-459F-9203-C4AEE3D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881317B-9501-42B6-8E80-E8F79D7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774E26B-0A66-4FFA-A499-DBD8B4B6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28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84AB6D-10A1-4DD3-990D-F2C4F5CF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D8C750-367A-49FA-A4FD-81DF7B3F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A7FE2FB-7C0A-47EF-B56E-970E71AEC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9AA1D91-A4C4-40A1-B103-B5F03D0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33F2211-8D62-4926-A83E-36FABFEB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288F3E-53A0-4F87-A20B-089C357A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10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A2BBD4-D47A-44DD-A887-1D3EDE6B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88D7064-701D-4509-8F53-072E7F3BD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DBF848-CCAA-4D97-8C5D-51CD5C83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C9FFC8-7BD0-4535-BC79-D69E444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4F0AC0-FD8C-4956-9145-A6CF42E0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064EB3F-6F63-4DAA-AE54-9295C7C7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66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0565546-0D5A-4564-A5B2-1657E144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A0E422-717D-44C0-B46B-F13AE3A8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9DE255-0381-428A-9633-F7FCAFE78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6B7B47-D804-4EE8-A523-FD18076CB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B16197-AB84-4DCE-B2EC-EF90F8B6B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92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6922353"/>
              </p:ext>
            </p:extLst>
          </p:nvPr>
        </p:nvGraphicFramePr>
        <p:xfrm>
          <a:off x="0" y="1854439"/>
          <a:ext cx="12192001" cy="31165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187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5245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920837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แลนด์มาร์ค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มาร์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เก็ต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ป้าคี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เรือนชายน้ำ คา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เฟ่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อ.เมือง 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225215147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ตลาดพร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ชัย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ท่าเรือ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ภัตตาคาร</a:t>
                      </a:r>
                      <a:r>
                        <a:rPr lang="th-TH" sz="24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318709628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ตลาดนัดวัด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ยกกระบัตร อ.บ้านแพ้ว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ALL GOOD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HOUSE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อ.บ้านแพ้ว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2670978113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ตลาดนัดวัดหลัก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สี่ อ.บ้านแพ้ว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พร้าว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หอมคา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เฟ่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อ.บ้านแพ้ว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339839491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ตลาดนัดเอื้ออา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ธร อ.กระทุ่มแบน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ครัวลุง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อัน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2399449692"/>
                  </a:ext>
                </a:extLst>
              </a:tr>
            </a:tbl>
          </a:graphicData>
        </a:graphic>
      </p:graphicFrame>
      <p:sp>
        <p:nvSpPr>
          <p:cNvPr id="7" name="สี่เหลี่ยมผืนผ้า 1">
            <a:extLst>
              <a:ext uri="{FF2B5EF4-FFF2-40B4-BE49-F238E27FC236}">
                <a16:creationId xmlns="" xmlns:a16="http://schemas.microsoft.com/office/drawing/2014/main" id="{675D767D-B655-4381-AE97-B71789E6899D}"/>
              </a:ext>
            </a:extLst>
          </p:cNvPr>
          <p:cNvSpPr/>
          <p:nvPr/>
        </p:nvSpPr>
        <p:spPr>
          <a:xfrm>
            <a:off x="1038687" y="26017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การคัดเลือกพื้นที่ ปี 2565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2396737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58450" y="6286500"/>
            <a:ext cx="160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26126"/>
            <a:ext cx="12191999" cy="523220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สมุทรสาคร</a:t>
            </a:r>
          </a:p>
        </p:txBody>
      </p:sp>
    </p:spTree>
    <p:extLst>
      <p:ext uri="{BB962C8B-B14F-4D97-AF65-F5344CB8AC3E}">
        <p14:creationId xmlns="" xmlns:p14="http://schemas.microsoft.com/office/powerpoint/2010/main" val="683042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87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Araya. Kwang</dc:creator>
  <cp:lastModifiedBy>thepphawan</cp:lastModifiedBy>
  <cp:revision>140</cp:revision>
  <cp:lastPrinted>2021-07-29T07:27:04Z</cp:lastPrinted>
  <dcterms:created xsi:type="dcterms:W3CDTF">2021-06-24T12:43:30Z</dcterms:created>
  <dcterms:modified xsi:type="dcterms:W3CDTF">2022-04-10T05:09:01Z</dcterms:modified>
</cp:coreProperties>
</file>