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2" r:id="rId2"/>
  </p:sldIdLst>
  <p:sldSz cx="12192000" cy="6858000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2FFF9"/>
    <a:srgbClr val="FF0066"/>
    <a:srgbClr val="F4F4F4"/>
    <a:srgbClr val="E2EBF3"/>
    <a:srgbClr val="009900"/>
    <a:srgbClr val="1572A1"/>
    <a:srgbClr val="71DFE7"/>
    <a:srgbClr val="C2FFD9"/>
    <a:srgbClr val="ECF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สไตล์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2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20C45C-2C73-48D3-9B20-AF20E68B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D3AC9042-BF1D-4D12-AE1D-0AF70D82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E4FEE92-4AC9-438E-A7EB-2FFFEA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2EC527B-C189-4C54-893F-0167E5F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DBF72BB-0E74-4110-B42B-0A92FF7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B83B396-11B9-4A2B-8095-B39E15F8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7B1F0DE-DE4C-4FC0-B8C9-DB5AD220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1CCB436C-8B84-4CDF-B612-7DC11B7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EF69DE4-5EA7-461E-8C63-ED6F167E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A85066-B293-48BC-9161-4B56D1A2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5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25BFB737-A9C1-4F80-86A6-A1F82EC0F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391E2924-F560-4837-8AE4-A11F3499A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92CD8A6-8B0F-4F02-8706-1972B8EA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A171836-F2EB-4F4A-A0CF-7F871FDF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905609C2-704C-445E-855E-F54A0A6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236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478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FB4D4C-29D3-4642-9348-A47D0191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1BC1B2D-DFF5-4049-BF46-BC7A64A3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5A5B27C4-D18C-4F11-BADE-F993E1C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BE5E6396-B8FB-4CFC-B181-528F301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DAFD0DF-B79D-470C-ADF1-30C9B277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574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537C70E-32CD-4577-9A40-DB39535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423FE362-6562-4744-845B-A992D3C2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FE1B866-FDA2-4ABB-8AEF-272194C4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2C969C-DE5E-4614-A863-6AC8464D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2E82120-AA88-4038-B323-565526F5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58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8831A7-FCFF-4506-90EA-246A7BF8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1730342-7A17-4A55-838C-F440DBB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2882D600-87E7-4D1A-8DB2-9EB567BE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19BA20-1A47-4127-87E7-0946E168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88A3685-56DD-4C5E-87F0-35F75E38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5163365-B24C-4E65-A81A-188AF922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93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0C9C272-C3F2-49DE-B9DA-A19D55D7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2F12F0C-B757-489F-AE30-65D018A3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45DE261-39D3-4559-B686-54114BC9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1DEA720-4240-44DC-86BB-1AA69EBA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C81D382-F7A2-40D1-B8C9-FA861692E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3836A3AE-BD2C-49C2-9ACD-6902FC2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CA4D706-D054-4E50-90F3-7D19742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C06F17E9-B987-483D-833F-8A973D1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4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31F7A2-FF2B-4138-9400-B546CE45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4B5546C-4E82-4E5D-B9C2-477E4287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0CFDD8C-F3F4-4D30-8A9E-12E3196E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E6156CB-BE91-4BF3-9BB3-2EE6B2BD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6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756BA8BF-0ED6-48A8-8A8C-4B9F933D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1C15C981-FEEA-450A-8C05-BCDD777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600BCA2-637E-4F43-B0C9-ED3AB5A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64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370D5FF-1111-40DF-A658-E807398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4B01479-08AE-4C66-ACED-1C4C0D6B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A779F8E0-AD4C-47F2-9509-01C6277F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D7FF58E-1CAF-43AC-BBFE-A61C7C7D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CADEAB71-A688-4CDE-A01B-D377043C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D7D3108-12BA-40C5-B58B-3CFA00DB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16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1BDB36C-73B9-4226-8FB0-F66665B8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2EE4B8EF-FE55-483B-966F-F5FBB30C6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6F4EC03-C198-4EA0-91A4-3A0CE0BE9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1645285-F2F5-4336-9E22-0A50D7EE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FE74B91-01E3-401C-8BF6-821C0B79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8F588211-5FCB-49F7-BD28-0643C63B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53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7E366F4-47EB-4E49-B3C1-DB53FEE0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5E292F9-9477-4F15-87D8-CDC0D49D5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E27BE05-162B-4605-BB08-1151E20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BEB54D-2E65-4171-B873-1551FEB9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B7BE00B-B491-4B54-A1A3-851F03FD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25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873FF7E-2569-463C-91F6-DD6D8CF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5203652"/>
              </p:ext>
            </p:extLst>
          </p:nvPr>
        </p:nvGraphicFramePr>
        <p:xfrm>
          <a:off x="16433" y="1330037"/>
          <a:ext cx="10367157" cy="43228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5719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84382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ชมรมแผงลอยอาหารกลางคืน อ.เมือง</a:t>
                      </a:r>
                      <a:endParaRPr lang="th-TH" sz="2400" b="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ตลาดต้องชม ตลาดท่าเรือคลองคาง</a:t>
                      </a:r>
                    </a:p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ภัตตาคารเล่ง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หงษ์ อ.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671339945"/>
                  </a:ext>
                </a:extLst>
              </a:tr>
              <a:tr h="512464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ตลาดต้องชม ริมทางที่ลานโพธิ์ </a:t>
                      </a:r>
                    </a:p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อ.บรรพตพิสัย</a:t>
                      </a:r>
                      <a:endParaRPr lang="th-TH" sz="2400" b="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ตลาดนัดไทย อ.ไพศาลี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ห้องครัวหัวหมี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545184">
                <a:tc>
                  <a:txBody>
                    <a:bodyPr/>
                    <a:lstStyle/>
                    <a:p>
                      <a:pPr algn="ctr"/>
                      <a:endParaRPr lang="th-TH" sz="2400" b="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ตลาดเพชรพิชญา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สวนอาหารบ้านอีสาน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b="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ตลาดนัดวัดเขาแก้ว อ.พยุหคีรี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ห้องอาหารเอสแอนด์วี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816916275"/>
                  </a:ext>
                </a:extLst>
              </a:tr>
              <a:tr h="378217">
                <a:tc>
                  <a:txBody>
                    <a:bodyPr/>
                    <a:lstStyle/>
                    <a:p>
                      <a:pPr algn="ctr"/>
                      <a:endParaRPr lang="th-TH" sz="2400" b="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ตลาดนัดศูนย์ท่ารถเทศบาลตำบลท่าตะโก อ.ท่าตะโก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ห้องอาหารวานิช อ.เมือง</a:t>
                      </a:r>
                      <a:endParaRPr lang="th-TH" sz="2400" b="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8844049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A19BBB-10A6-4D0C-A560-8AB6DC4ECA61}"/>
              </a:ext>
            </a:extLst>
          </p:cNvPr>
          <p:cNvSpPr txBox="1"/>
          <p:nvPr/>
        </p:nvSpPr>
        <p:spPr>
          <a:xfrm>
            <a:off x="1" y="714442"/>
            <a:ext cx="103671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นครสวรรค์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748782" y="5958892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294221" y="5743545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107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นัดหมายการเดินทาง ตรวจราชการและนิเทศงาน จังหวัด กำแพงเพชร 10-12 มีนาคม 2564</dc:title>
  <dc:creator>อนงค์ รุ่งรัตน์</dc:creator>
  <cp:lastModifiedBy>thepphawan</cp:lastModifiedBy>
  <cp:revision>260</cp:revision>
  <cp:lastPrinted>2022-02-17T03:06:01Z</cp:lastPrinted>
  <dcterms:created xsi:type="dcterms:W3CDTF">2021-03-09T02:44:45Z</dcterms:created>
  <dcterms:modified xsi:type="dcterms:W3CDTF">2022-04-10T05:00:49Z</dcterms:modified>
</cp:coreProperties>
</file>