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31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F7131-33DB-48BD-B60E-8E3F6B276E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9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66183"/>
              </p:ext>
            </p:extLst>
          </p:nvPr>
        </p:nvGraphicFramePr>
        <p:xfrm>
          <a:off x="1119136" y="1547186"/>
          <a:ext cx="10930270" cy="475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90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8542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72">
                <a:tc rowSpan="3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นครศรีธรรมราช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เทศบาลตำบลหัวไทร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ตลาดนัดประชารัฐ ธกส.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rgbClr val="180EE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solidFill>
                          <a:srgbClr val="180EE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70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ตลาดอาทิตย์ต้นพยอมสิชล(ตลาดเทวดา)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300" dirty="0">
                        <a:solidFill>
                          <a:srgbClr val="180EE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12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ตลาดช้อย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03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ชุมพร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หลาดแค่เล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ท่าแซะ-รัชดา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315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สุราษฎร์ธานี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วิสาหกิจตลาดไนท์พลาซ่านาสาร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ตลาดนัดซอย2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ระนอง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ริมบาทวิถีข้าง</a:t>
                      </a:r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โรงพยาบาล(แผงลอยจำหน่ายอาหาร ถนนเพิ่มผล ตำบลเขานิเวศน์)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ตลาดนัดโรงเรียนบางริ้น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กระบี่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อ่าวนางแลนด์มาร์ค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Ao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Nang Landmark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ตลาดนัดควนสะตอ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881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ภูเก็ต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หรอบริมเล @ ป่าตอง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ตลาดนัดวัดเทพ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124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พังงา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ถนนสายวัฒนธรรมเมืองเก่าตะกั่วป่า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ตลาดลองแล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124">
                <a:tc gridSpan="3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610694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B56503FA-0455-42B3-B6D9-076688503208}"/>
              </a:ext>
            </a:extLst>
          </p:cNvPr>
          <p:cNvSpPr/>
          <p:nvPr/>
        </p:nvSpPr>
        <p:spPr>
          <a:xfrm>
            <a:off x="1038687" y="140316"/>
            <a:ext cx="11091169" cy="1190970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11 นครศรีธรรมราช</a:t>
            </a:r>
          </a:p>
        </p:txBody>
      </p:sp>
    </p:spTree>
    <p:extLst>
      <p:ext uri="{BB962C8B-B14F-4D97-AF65-F5344CB8AC3E}">
        <p14:creationId xmlns:p14="http://schemas.microsoft.com/office/powerpoint/2010/main" val="13166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388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34</cp:revision>
  <dcterms:created xsi:type="dcterms:W3CDTF">2021-10-04T03:29:13Z</dcterms:created>
  <dcterms:modified xsi:type="dcterms:W3CDTF">2021-10-05T03:39:03Z</dcterms:modified>
</cp:coreProperties>
</file>