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30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038687" y="26016"/>
            <a:ext cx="11091169" cy="130748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2 พิษณุโลก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503245"/>
              </p:ext>
            </p:extLst>
          </p:nvPr>
        </p:nvGraphicFramePr>
        <p:xfrm>
          <a:off x="1683777" y="1514273"/>
          <a:ext cx="9427247" cy="48182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265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  <a:p>
                      <a:pPr algn="ctr"/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99"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พิษณุโลก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ถนนคนเดินจังหวัดพิษณุโลก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ตลาดนัดสมอแข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09"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ตลาดนัดวัดวังทองวราราม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กาดนั่งยอง คล้องย่าม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กาดจอมพล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09"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ถนนคนเดินริมปิงเมืองตาก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1300" dirty="0">
                        <a:solidFill>
                          <a:srgbClr val="00B05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อุตรดิตถ์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ถนนคนเดินจังหวัดอุตรดิตถ์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(ริมคลองชลประทานข้างมหาวิทยาลัย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ราชภัฏอุตรดิตถ์)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ตลาดนัดแม่บุญมา อุตรดิตถ์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เพชรบูรณ์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ถนนคนเดินไทหล่ม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ตลาดคลองถม 2 สัญจร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สุโขทัย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ถนนคนเดินเพลิดเพลินของอร่อยย้อนรอยวิถี​ไทย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ตลาดไนท์วัดโพธาราม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909">
                <a:tc gridSpan="3"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3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8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364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24</cp:revision>
  <dcterms:created xsi:type="dcterms:W3CDTF">2021-10-04T03:29:13Z</dcterms:created>
  <dcterms:modified xsi:type="dcterms:W3CDTF">2021-10-05T03:09:14Z</dcterms:modified>
</cp:coreProperties>
</file>