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=""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6950497"/>
              </p:ext>
            </p:extLst>
          </p:nvPr>
        </p:nvGraphicFramePr>
        <p:xfrm>
          <a:off x="0" y="1540239"/>
          <a:ext cx="12191999" cy="51073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3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34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บริเวณถนนรอบสำนักงานเทศบาล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ตำบล</a:t>
                      </a:r>
                    </a:p>
                    <a:p>
                      <a:pPr algn="ctr" fontAlgn="t"/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ท่า</a:t>
                      </a:r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คัน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โท อ.ท่า</a:t>
                      </a:r>
                      <a:r>
                        <a:rPr lang="th-TH" sz="2400" i="0" kern="1200" dirty="0" err="1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คันท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ตลาดนัดเทศบาลตำบลโนน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บุรี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ร้านไท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นิคม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ตลาดนัดคลองถมคุ้ม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ใหม่ อ.เขาวง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ร้านคำภูเนื้อ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ย่าง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ตลาดพล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เจริญ อ.ดอนจาน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ลี้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แซบ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ตลาดนัดเทศบาลตำบลหัวนา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คำ อ.ยางตลาด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ไดโนเสาร์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ตลาดนัดวันอาทิตย์เทศบาลตำบลร่อง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คำ อ.ร่องคำ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ร้านยำ ตำไฟ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แดง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อ.สหัส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ร้านบ้านคุณ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ย่า อ.ห้วยเม็ก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ร้านอาหารครัวแม่พรเจ้า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เก่า อ.ท่าคันโท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7492069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คาเฟ่ เดอสุ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ภัค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ธัญญา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ชาบู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อ.เขาวง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ครัวสุดที่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รัก อ.นาดู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09781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3230750" y="6529612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39500"/>
            <a:ext cx="2847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76745"/>
            <a:ext cx="12192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กาฬสินธุ์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150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2022-03-14T06:00:19Z</dcterms:created>
  <dcterms:modified xsi:type="dcterms:W3CDTF">2022-04-10T10:00:25Z</dcterms:modified>
</cp:coreProperties>
</file>