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"/>
  </p:notesMasterIdLst>
  <p:sldIdLst>
    <p:sldId id="4041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C000"/>
    <a:srgbClr val="FFCC66"/>
    <a:srgbClr val="0000FF"/>
    <a:srgbClr val="FF7C80"/>
    <a:srgbClr val="FDCBFB"/>
    <a:srgbClr val="8BFFBF"/>
    <a:srgbClr val="9C65FF"/>
    <a:srgbClr val="CBA9E5"/>
    <a:srgbClr val="C1EFFF"/>
    <a:srgbClr val="F5BEB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สไตล์สีปานกลาง 2 - เน้น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ไม่มีสไตล์, 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สไตล์สีปานกลาง 2 - เน้น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-70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4C6A73-0606-429A-9D9E-31063852C61E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95BCC0-B39A-4900-A2C1-ED2639A4ECD0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988679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9B6D16-9418-4D9A-B5B0-F2BD3E17EA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050F9FD-8D03-497B-83FA-DAB25B5350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7A4DA6F-E21B-431F-947C-023F01439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34CB658-29F3-49BF-AC87-EDE356506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248B57D-EE82-42B6-A360-C5DFDDEE3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363030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8D6AA00-1AF7-4663-8D8B-A36388296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50D4DAA-4E7E-4C8B-8DDB-CF9D7960A5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343DECD-FC09-4272-A909-B9BE30D03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1E8FDED-D5B0-4EE9-B603-D01646004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A4B81C1-2091-4308-B040-C5A9013F8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426895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96F1A1A5-5A59-4413-B0CB-93233F6B39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778222A-FF48-4C79-A1E2-ED874CAC6D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B8C3A4B-1A52-4BC9-BBFB-2A70DF7E0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92431A7-9D48-46B7-92E4-25645A7D1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276D27C-14EC-4025-8A08-9DAE294EC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865733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elay 6"/>
          <p:cNvSpPr/>
          <p:nvPr userDrawn="1"/>
        </p:nvSpPr>
        <p:spPr>
          <a:xfrm rot="5400000">
            <a:off x="10634323" y="-55416"/>
            <a:ext cx="1097281" cy="1208116"/>
          </a:xfrm>
          <a:prstGeom prst="flowChartDelay">
            <a:avLst/>
          </a:prstGeom>
          <a:solidFill>
            <a:srgbClr val="8CC0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สี่เหลี่ยมผืนผ้า 8"/>
          <p:cNvSpPr/>
          <p:nvPr userDrawn="1"/>
        </p:nvSpPr>
        <p:spPr>
          <a:xfrm>
            <a:off x="1266101" y="6260111"/>
            <a:ext cx="33441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กรมอนามัยส่งเสริมให้คนไทยสุขภาพดี</a:t>
            </a:r>
            <a:endParaRPr lang="en-US" sz="24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899565" y="6137064"/>
            <a:ext cx="714586" cy="714586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6282621"/>
            <a:ext cx="10848764" cy="461665"/>
          </a:xfrm>
          <a:prstGeom prst="rect">
            <a:avLst/>
          </a:prstGeom>
          <a:solidFill>
            <a:srgbClr val="049B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Rectangle 10"/>
          <p:cNvSpPr/>
          <p:nvPr userDrawn="1"/>
        </p:nvSpPr>
        <p:spPr>
          <a:xfrm>
            <a:off x="11614150" y="6290366"/>
            <a:ext cx="585111" cy="431410"/>
          </a:xfrm>
          <a:prstGeom prst="rect">
            <a:avLst/>
          </a:prstGeom>
          <a:solidFill>
            <a:srgbClr val="049B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85735" y="6418243"/>
            <a:ext cx="3507360" cy="25075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66287" y="6358289"/>
            <a:ext cx="1536215" cy="344443"/>
          </a:xfrm>
          <a:prstGeom prst="rect">
            <a:avLst/>
          </a:prstGeom>
        </p:spPr>
      </p:pic>
      <p:pic>
        <p:nvPicPr>
          <p:cNvPr id="14" name="Picture 13" descr="Logo&#10;&#10;Description automatically generated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21011" y="-16892"/>
            <a:ext cx="731475" cy="1034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25402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94F73D-AFB1-4294-88E2-F910CA2C7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0F8CE25-72E8-4C37-8054-9F3E77B005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AFC7BE1-1C91-4F93-A6C9-F81089EC5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10C631F-1279-4B5A-B51A-E9B5C0C61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24A292B-3CB3-4DF3-A471-2942DAC2A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765882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214B52-08E7-4D13-BCEA-1A0332651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6342296-728E-43BF-A7FE-38E4884CCC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ECD16B5-4F35-478F-B3D9-433CB83A8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12C6ED3-B8EA-4802-B6AE-AC505F8AB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E4C022E-AE27-4952-A1B7-477A7242F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866661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1D9905-8A29-45C2-B282-6D57C02C0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2EB6C63-1E03-4975-80FD-A2373E7C61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7B010AF-B649-412A-A11E-10160A7660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B80E541-893B-432C-B828-43C27E399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F333278-D2FA-466E-9D88-B613B3849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EE1AB27-0365-4A2D-8F52-5397BCD53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538669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99F27D-70E2-4FC4-B356-5AD8E4536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238B23B-14A9-4C9B-92C3-694F7D68D0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DE97B52-C405-424D-9A0D-515479449B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6F8EFD8-9551-4F4F-9B6B-B2D320812D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DA058CE0-6B4F-4881-93B6-1D4AA57B8C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312365E-DC9D-4724-AFA9-063212DEB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8C2DB0A-0551-47EE-83BF-4EADD098D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599371C-7DAC-44FF-AD2C-42CB0B26B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620190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38A92E-78AA-479D-9BA6-4AACC9CE8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88A4A25-76EC-45A7-9678-308D2E4B1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CE5C22F-D897-4E2B-A73D-F46F63E12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921C3D7-C4F6-48DC-900A-7BDD4A342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578297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3D2A216B-F2A8-4C05-A49C-9FC2529BC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4E45D08-3C39-4068-A463-048326E03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F0C03E2-2CAE-4E3F-982D-77CC48700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770780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F33167-CECC-41FA-8AE3-7F9EBA8DB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C0933F8-3793-46B9-BD11-EE47141784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E3E9841-F7A5-4E88-9C56-B6D4DFE54E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17E3444-1613-4BF7-BB86-7C6AFB04B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679A40D-921B-41D4-8633-55A192650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F56324C-5044-496A-A635-700441DB0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11966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1FBAC7-1842-4F4F-B73E-389CD5844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7D60EFA-2036-4FBE-9524-4EF3366362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9FFB91F-DC4F-44DC-AEA5-D434047C2B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36B9C7E-AC2C-4212-B0FC-8857BA4BB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5119026-335F-4BC0-B2DA-1BF72AA32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4A06EED-F174-4A00-8A5B-4A73C14AA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627632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C706CA0F-9193-44E9-BA23-8E642C1E1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1F0B9C4-188C-4B04-A585-A49EF38AE1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13F1019-1169-497A-A25B-D60868E6A4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41A9751-C096-4A4C-8E70-7534E4BD1E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258125F-E7E5-44F8-86C4-7E0005373F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180160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>
            <a:extLst>
              <a:ext uri="{FF2B5EF4-FFF2-40B4-BE49-F238E27FC236}">
                <a16:creationId xmlns:a16="http://schemas.microsoft.com/office/drawing/2014/main" xmlns="" id="{CF920339-74D2-4F18-8692-C3D32D0BA3B1}"/>
              </a:ext>
            </a:extLst>
          </p:cNvPr>
          <p:cNvSpPr/>
          <p:nvPr/>
        </p:nvSpPr>
        <p:spPr>
          <a:xfrm>
            <a:off x="1" y="0"/>
            <a:ext cx="10608468" cy="6667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การคัดเลือกพื้นที่เป้าหมาย ปี 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2565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0608471" y="1330037"/>
            <a:ext cx="1240971" cy="4293561"/>
            <a:chOff x="10608471" y="1330037"/>
            <a:chExt cx="1240971" cy="4293561"/>
          </a:xfrm>
        </p:grpSpPr>
        <p:pic>
          <p:nvPicPr>
            <p:cNvPr id="12" name="รูปภาพ 8">
              <a:extLst>
                <a:ext uri="{FF2B5EF4-FFF2-40B4-BE49-F238E27FC236}">
                  <a16:creationId xmlns:a16="http://schemas.microsoft.com/office/drawing/2014/main" xmlns="" id="{33B498AB-255D-4213-B063-DB1B37625ED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669062" y="1330037"/>
              <a:ext cx="1180380" cy="1182227"/>
            </a:xfrm>
            <a:prstGeom prst="ellips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  <p:pic>
          <p:nvPicPr>
            <p:cNvPr id="13" name="รูปภาพ 10">
              <a:extLst>
                <a:ext uri="{FF2B5EF4-FFF2-40B4-BE49-F238E27FC236}">
                  <a16:creationId xmlns:a16="http://schemas.microsoft.com/office/drawing/2014/main" xmlns="" id="{657E2850-F1A5-4270-BCE3-FF42906FCF0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637842" y="4441371"/>
              <a:ext cx="1182227" cy="1182227"/>
            </a:xfrm>
            <a:prstGeom prst="ellips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3270" t="3040" r="4193" b="4979"/>
            <a:stretch/>
          </p:blipFill>
          <p:spPr>
            <a:xfrm>
              <a:off x="10608471" y="2836485"/>
              <a:ext cx="1240971" cy="1233540"/>
            </a:xfrm>
            <a:prstGeom prst="ellips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</p:grp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xmlns="" id="{48DFB918-F9C3-4D7E-B61D-E63E7AC1AB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10880241"/>
              </p:ext>
            </p:extLst>
          </p:nvPr>
        </p:nvGraphicFramePr>
        <p:xfrm>
          <a:off x="60592" y="770075"/>
          <a:ext cx="10608470" cy="43891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463672">
                  <a:extLst>
                    <a:ext uri="{9D8B030D-6E8A-4147-A177-3AD203B41FA5}">
                      <a16:colId xmlns:a16="http://schemas.microsoft.com/office/drawing/2014/main" xmlns="" val="2831534341"/>
                    </a:ext>
                  </a:extLst>
                </a:gridCol>
                <a:gridCol w="3184611">
                  <a:extLst>
                    <a:ext uri="{9D8B030D-6E8A-4147-A177-3AD203B41FA5}">
                      <a16:colId xmlns:a16="http://schemas.microsoft.com/office/drawing/2014/main" xmlns="" val="2907856054"/>
                    </a:ext>
                  </a:extLst>
                </a:gridCol>
                <a:gridCol w="3960187">
                  <a:extLst>
                    <a:ext uri="{9D8B030D-6E8A-4147-A177-3AD203B41FA5}">
                      <a16:colId xmlns:a16="http://schemas.microsoft.com/office/drawing/2014/main" xmlns="" val="922272313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th-TH" sz="36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จังหวัดเพชรบูรณ์</a:t>
                      </a:r>
                      <a:endParaRPr lang="en-US" sz="36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/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/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/>
                </a:tc>
                <a:extLst>
                  <a:ext uri="{0D108BD9-81ED-4DB2-BD59-A6C34878D82A}">
                    <a16:rowId xmlns:a16="http://schemas.microsoft.com/office/drawing/2014/main" xmlns="" val="33723681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อาหารริมบาทวิถี</a:t>
                      </a:r>
                      <a:r>
                        <a:rPr lang="en-US" sz="24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br>
                        <a:rPr lang="en-US" sz="24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en-US" sz="24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24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เป้าหมายจังหวัดละ </a:t>
                      </a:r>
                      <a:r>
                        <a:rPr lang="en-US" sz="24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 </a:t>
                      </a:r>
                      <a:r>
                        <a:rPr lang="th-TH" sz="24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แห่ง)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ตลาดนัด</a:t>
                      </a:r>
                      <a:r>
                        <a:rPr lang="en-US" sz="24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/>
                      </a:r>
                      <a:br>
                        <a:rPr lang="en-US" sz="24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en-US" sz="24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24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เป้าหมายจังหวัดละ </a:t>
                      </a:r>
                      <a:r>
                        <a:rPr lang="en-US" sz="24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 </a:t>
                      </a:r>
                      <a:r>
                        <a:rPr lang="th-TH" sz="24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แห่ง)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ร้านอาหาร</a:t>
                      </a:r>
                      <a:r>
                        <a:rPr lang="en-US" sz="24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/>
                      </a:r>
                      <a:br>
                        <a:rPr lang="en-US" sz="24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en-US" sz="24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24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เป้าหมายจังหวัดละ </a:t>
                      </a:r>
                      <a:r>
                        <a:rPr lang="en-US" sz="24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 </a:t>
                      </a:r>
                      <a:r>
                        <a:rPr lang="th-TH" sz="24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แห่ง)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16172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ถนนคนเดิน (ถนนคนเพ็ด-ซะ-บูน) </a:t>
                      </a:r>
                    </a:p>
                    <a:p>
                      <a:pPr algn="ctr"/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อ.เมือง</a:t>
                      </a:r>
                      <a:endParaRPr lang="th-TH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ตลาดนัดถนนคนเดินผาคิงคอง </a:t>
                      </a:r>
                    </a:p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อ.น้ำหนาว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นิวไก่ย่างบัวตอง อ.วิเชียรบุรี</a:t>
                      </a:r>
                    </a:p>
                  </a:txBody>
                  <a:tcPr marL="28575" marR="28575" marT="19050" marB="19050"/>
                </a:tc>
                <a:extLst>
                  <a:ext uri="{0D108BD9-81ED-4DB2-BD59-A6C34878D82A}">
                    <a16:rowId xmlns:a16="http://schemas.microsoft.com/office/drawing/2014/main" xmlns="" val="33441556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ตลาดนัดวัดแคมป์สน อ.เขาค้อ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กุหลาบดอกใหม่ อ.วิเชียรบุรี</a:t>
                      </a:r>
                    </a:p>
                  </a:txBody>
                  <a:tcPr marL="28575" marR="28575" marT="19050" marB="19050"/>
                </a:tc>
                <a:extLst>
                  <a:ext uri="{0D108BD9-81ED-4DB2-BD59-A6C34878D82A}">
                    <a16:rowId xmlns:a16="http://schemas.microsoft.com/office/drawing/2014/main" xmlns="" val="377889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ตลาดนัดนาไร่เดียว อ.วิเชียรบุรี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เขาค้อรีสอร์ท อ.เขาค้อ</a:t>
                      </a:r>
                    </a:p>
                  </a:txBody>
                  <a:tcPr marL="28575" marR="28575" marT="19050" marB="19050"/>
                </a:tc>
                <a:extLst>
                  <a:ext uri="{0D108BD9-81ED-4DB2-BD59-A6C34878D82A}">
                    <a16:rowId xmlns:a16="http://schemas.microsoft.com/office/drawing/2014/main" xmlns="" val="8429131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40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ตลาดนัดวัดสว่างสมัคคี อ.ศรีเทพ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Green Field Farm &amp; </a:t>
                      </a:r>
                      <a:r>
                        <a:rPr lang="en-US" sz="2400" dirty="0" err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Bisto</a:t>
                      </a: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อ.เมือง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19050" marB="19050"/>
                </a:tc>
                <a:extLst>
                  <a:ext uri="{0D108BD9-81ED-4DB2-BD59-A6C34878D82A}">
                    <a16:rowId xmlns:a16="http://schemas.microsoft.com/office/drawing/2014/main" xmlns="" val="40679642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40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ตลาดนัดจางวาง อ.หล่มสัก</a:t>
                      </a: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พีโนา ลาเต้ รีสอร์ท แอนด์ คาเฟ่ อ.เขาค้อ</a:t>
                      </a:r>
                    </a:p>
                  </a:txBody>
                  <a:tcPr marL="28575" marR="28575" marT="19050" marB="19050"/>
                </a:tc>
                <a:extLst>
                  <a:ext uri="{0D108BD9-81ED-4DB2-BD59-A6C34878D82A}">
                    <a16:rowId xmlns:a16="http://schemas.microsoft.com/office/drawing/2014/main" xmlns="" val="41027442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40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The BlueSky Restaurant</a:t>
                      </a: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อ.เขาค้อ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28575" marR="28575" marT="19050" marB="19050"/>
                </a:tc>
                <a:extLst>
                  <a:ext uri="{0D108BD9-81ED-4DB2-BD59-A6C34878D82A}">
                    <a16:rowId xmlns:a16="http://schemas.microsoft.com/office/drawing/2014/main" xmlns="" val="3104059761"/>
                  </a:ext>
                </a:extLst>
              </a:tr>
            </a:tbl>
          </a:graphicData>
        </a:graphic>
      </p:graphicFrame>
      <p:sp>
        <p:nvSpPr>
          <p:cNvPr id="9" name="TextBox 7">
            <a:extLst>
              <a:ext uri="{FF2B5EF4-FFF2-40B4-BE49-F238E27FC236}">
                <a16:creationId xmlns:a16="http://schemas.microsoft.com/office/drawing/2014/main" xmlns="" id="{46BA6ED4-F261-47F0-BFD1-BD25B23FED08}"/>
              </a:ext>
            </a:extLst>
          </p:cNvPr>
          <p:cNvSpPr txBox="1"/>
          <p:nvPr/>
        </p:nvSpPr>
        <p:spPr>
          <a:xfrm>
            <a:off x="4891518" y="5943883"/>
            <a:ext cx="5777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https://drive.google.com/drive/folders/1ivS5w4G5_BqwdNtJLMk8A7gH84OHJ0Vw</a:t>
            </a:r>
            <a:endParaRPr lang="th-TH" sz="1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1" name="TextBox 8"/>
          <p:cNvSpPr txBox="1"/>
          <p:nvPr/>
        </p:nvSpPr>
        <p:spPr>
          <a:xfrm>
            <a:off x="356566" y="5826672"/>
            <a:ext cx="19607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ข้อมูล ณ 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8</a:t>
            </a: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 เมษายน 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2565</a:t>
            </a:r>
            <a:endParaRPr lang="th-TH" sz="20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2970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2338</TotalTime>
  <Words>123</Words>
  <Application>Microsoft Office PowerPoint</Application>
  <PresentationFormat>กำหนดเอง</PresentationFormat>
  <Paragraphs>21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Office Theme</vt:lpstr>
      <vt:lpstr>ภาพนิ่ง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การเตรียมความพร้อมในการเปิดเมือง “เปิดเมืองปลอดภัย มั่นใจด้วย Thai Stop Covid”</dc:title>
  <dc:creator>Dell</dc:creator>
  <cp:lastModifiedBy>thepphawan</cp:lastModifiedBy>
  <cp:revision>211</cp:revision>
  <dcterms:created xsi:type="dcterms:W3CDTF">2021-08-28T09:05:21Z</dcterms:created>
  <dcterms:modified xsi:type="dcterms:W3CDTF">2022-04-10T04:55:26Z</dcterms:modified>
</cp:coreProperties>
</file>