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F60B3-4EBB-40C2-9ADD-3B357F5A9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3FEE49-C6B5-4783-99BE-426B822B6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246C32-5A0E-453D-BE34-2B72A243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4DACF7-15BC-4965-BB12-B0D665C2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900EC1-7F5A-42C5-BCD0-FEF264B91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5981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9C9C45-8D76-45F2-A07D-2EA46D44B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FEB68E-3484-4A83-B1EA-357A0787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1F17A-0D74-40B7-839E-A598DB4F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C4FA94-5E4B-4B10-9B85-70414F14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1E2C7A-A155-450B-9788-1BA3DBB4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4019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24EFC0C-D0A8-42F7-9C73-1D178F2F6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01128D-0185-431F-83C2-5D905E520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9BF97D-CD62-46F3-9AC2-A4448893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70ECC-8884-4978-B45F-8E17D9F8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4CF623-F574-4D54-B85F-B0656D96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2368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6AB37-F3CF-4ADC-8AF3-DDC106E6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63CF5D-3DDD-4E30-BB58-9C0E52A45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DA8ED1-E17D-45D4-AE0F-E4D1773F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428BB8-8D89-4E3F-8283-C01EB280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FDD157-C3A7-48EF-9D47-148CE6AF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8307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049AB-27C1-42B5-BD93-D4C89C4B1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20DB16-8CC4-44FB-B1F0-7D52F76E9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7B5F30-4787-4984-9528-92712EC4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A16A03-73E7-42AD-942B-3EBA6EF8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414993-96E7-478A-8554-2E7E03E0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175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988D6-B720-4089-97E0-5BB1963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1FCEEB-B53B-48DD-A75C-EAC8790C5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BEF52C-148B-465F-9840-D99C1414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CC77E9-4ABB-43BD-BCF7-A962A4B5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8F8513-5E46-486E-AE18-EE409F49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5861CD-1731-45CA-8CD3-77F6DE8A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647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0267C3-CEBC-41CF-BC64-F4697538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5D7231-D913-4FB7-A23E-A4E5CFBE0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FC4283-3C60-4320-B083-F030BE5E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19AEC11-72C2-4DC1-95A9-347B1472F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CE0350-FF52-48D4-B1B8-2B25D4D47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EC6AE68-F598-4A73-828B-E0F424BC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E59980-7E5D-4B7D-8951-0C692B7E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C51C81F-6FD9-41BB-B115-ECD4EF57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2687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8273C-717E-4F0F-92C4-C5F6E80B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E66F29-6CF0-4493-8A61-3EC8D0FE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AD1BCC-362C-4BDF-BB9D-2CC480A1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5A1A0E-9A9A-48E2-8B4D-B6A88B9D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81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E86679-D081-4FAB-A803-A01A1739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59BEAD-4FE2-4AA7-BA71-C7B1856C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992EAB-193A-4F2C-8AB9-9B2DCB43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5171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7AECE-1894-4CA2-947E-A8271956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F755FD-24CF-4A35-AC88-3D4F06D3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B03788-0870-4C42-A8AA-B0A4EB61A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CE5BC4-9F91-40EF-A3C0-12B5DF10D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44DA5E-6B9B-43C1-8F8D-88C824C9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942FF0-A29F-4B7E-8F0C-A4F2667E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937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6CEFB1-C891-4409-A31A-5449FDBC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08EE9A9-F7F0-47F6-A551-68183B924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01F861-9CC9-4337-8F05-A68C4D20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13250F-FA89-49C2-BA4C-A66454C5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59B70A-E6CA-4682-BC8A-3A8FFE31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771560-7129-4896-A064-D39A83AD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4958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888D86-29D4-43CA-83CC-C45CFD31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C2A255-D0DE-4DEF-850C-5F52FC2B8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06419B-38A7-420E-BE6F-225E5BCE0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C5029A-8E34-4A79-B6AC-A543FCAD1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036F49-3720-4B2B-9DBF-99B611AC4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685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C932716-6D1F-4513-A356-3DDFD0CDBDC6}"/>
              </a:ext>
            </a:extLst>
          </p:cNvPr>
          <p:cNvSpPr txBox="1"/>
          <p:nvPr/>
        </p:nvSpPr>
        <p:spPr>
          <a:xfrm>
            <a:off x="186905" y="86265"/>
            <a:ext cx="1181818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การคัดเลือกเป้าหมาย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924551E-4BEA-4283-BA84-F794E91E3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3321320"/>
              </p:ext>
            </p:extLst>
          </p:nvPr>
        </p:nvGraphicFramePr>
        <p:xfrm>
          <a:off x="1" y="1550939"/>
          <a:ext cx="1219199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860">
                  <a:extLst>
                    <a:ext uri="{9D8B030D-6E8A-4147-A177-3AD203B41FA5}">
                      <a16:colId xmlns:a16="http://schemas.microsoft.com/office/drawing/2014/main" xmlns="" val="3116939510"/>
                    </a:ext>
                  </a:extLst>
                </a:gridCol>
                <a:gridCol w="3804067">
                  <a:extLst>
                    <a:ext uri="{9D8B030D-6E8A-4147-A177-3AD203B41FA5}">
                      <a16:colId xmlns:a16="http://schemas.microsoft.com/office/drawing/2014/main" xmlns="" val="2985110990"/>
                    </a:ext>
                  </a:extLst>
                </a:gridCol>
                <a:gridCol w="3943072">
                  <a:extLst>
                    <a:ext uri="{9D8B030D-6E8A-4147-A177-3AD203B41FA5}">
                      <a16:colId xmlns:a16="http://schemas.microsoft.com/office/drawing/2014/main" xmlns="" val="110137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70109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i="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ถนนคนเดินใต้สะพานมิตรภาพไทย-ลาว</a:t>
                      </a:r>
                      <a:r>
                        <a:rPr lang="th-TH" sz="2400" i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ที่ 2 อ.เมือง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ตลาดนัดแลงสัญจรคลองถม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2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แซ่บริม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โขง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3329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ตลาดประชารัฐหนอง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สูง อ.หนองสูง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ครัวสองพี่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น้อง อ.นิคมคำสร้อย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12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ตลาดนัดเย็นดง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หลวง อ.ดงหลวง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ร้านสะเต็กโคขุนหนอง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สูง อ.หนองสูง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9745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ประชารัฐหนอง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สูง อ.หนองสูง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แสงดาวหมู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จุ่ม อ.ดงหลวง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0151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หว้าน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ใหญ่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หว้าน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สวนอาหารหาดหินริม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โขง อ.ดอนตาล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5938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ตลาดนัดคลองถมบ้านสาม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ขา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ร้านศิริชัยหมู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หัน อ.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หว้าน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7658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ตลาดเทศบาลตำบลคำชะ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อี อ.คำชะอี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ครัวคุณ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หนุ่ย อ.คำชะอี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81162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" y="831273"/>
            <a:ext cx="121920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มุกดาหาร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15"/>
          <p:cNvSpPr txBox="1"/>
          <p:nvPr/>
        </p:nvSpPr>
        <p:spPr>
          <a:xfrm>
            <a:off x="10106891" y="1178210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0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143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8</cp:revision>
  <dcterms:created xsi:type="dcterms:W3CDTF">2022-03-15T02:55:35Z</dcterms:created>
  <dcterms:modified xsi:type="dcterms:W3CDTF">2022-04-10T10:54:37Z</dcterms:modified>
</cp:coreProperties>
</file>