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44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AD47"/>
    <a:srgbClr val="FFCC66"/>
    <a:srgbClr val="0000FF"/>
    <a:srgbClr val="FF7C80"/>
    <a:srgbClr val="FDCBFB"/>
    <a:srgbClr val="8BFFBF"/>
    <a:srgbClr val="9C65FF"/>
    <a:srgbClr val="CBA9E5"/>
    <a:srgbClr val="C1EFFF"/>
    <a:srgbClr val="F5BE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74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aphicFrame>
        <p:nvGraphicFramePr>
          <p:cNvPr id="7" name="ตาราง 3">
            <a:extLst>
              <a:ext uri="{FF2B5EF4-FFF2-40B4-BE49-F238E27FC236}">
                <a16:creationId xmlns:a16="http://schemas.microsoft.com/office/drawing/2014/main" xmlns="" id="{68F13AC5-B362-4D82-99CD-5436FA0A1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370878"/>
              </p:ext>
            </p:extLst>
          </p:nvPr>
        </p:nvGraphicFramePr>
        <p:xfrm>
          <a:off x="110837" y="901361"/>
          <a:ext cx="10256322" cy="382268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3418774">
                  <a:extLst>
                    <a:ext uri="{9D8B030D-6E8A-4147-A177-3AD203B41FA5}">
                      <a16:colId xmlns:a16="http://schemas.microsoft.com/office/drawing/2014/main" xmlns="" val="1886682914"/>
                    </a:ext>
                  </a:extLst>
                </a:gridCol>
                <a:gridCol w="3418774">
                  <a:extLst>
                    <a:ext uri="{9D8B030D-6E8A-4147-A177-3AD203B41FA5}">
                      <a16:colId xmlns:a16="http://schemas.microsoft.com/office/drawing/2014/main" xmlns="" val="3630915618"/>
                    </a:ext>
                  </a:extLst>
                </a:gridCol>
                <a:gridCol w="3418774">
                  <a:extLst>
                    <a:ext uri="{9D8B030D-6E8A-4147-A177-3AD203B41FA5}">
                      <a16:colId xmlns:a16="http://schemas.microsoft.com/office/drawing/2014/main" xmlns="" val="4077866866"/>
                    </a:ext>
                  </a:extLst>
                </a:gridCol>
              </a:tblGrid>
              <a:tr h="500719">
                <a:tc gridSpan="3"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417724"/>
                  </a:ext>
                </a:extLst>
              </a:tr>
              <a:tr h="705009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2529191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อาหารริมบาทวิถีถนนวัฒนธรรม</a:t>
                      </a:r>
                      <a:r>
                        <a:rPr lang="th-TH" sz="2400" b="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en-US" sz="2400" b="0" baseline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400" b="0" baseline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</a:t>
                      </a:r>
                      <a:r>
                        <a:rPr lang="th-TH" sz="2400" b="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เวียงเหนือ อ.เมืองลำปาง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ตลาดนัดบ้านสันมะเกลือ ต.วิเชตนคร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ร้านก๋วยเตี๋ยวต้นทาง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3483280276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ตลาดนัดวันเสาร์ ต.นาครัว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ร้านอาหารเรือนเงิน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2662037750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ตลาดนัดบ้านจอมปิง ต.นาแก้ว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ร้านอาหารเสบียง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247404215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ตลาดนัดวันอังคาร  ต.หลวงใต้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ร้านครัวรันเวย์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258183305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ตลาดนัดคลองถม(เพ็ญทรัพย์) ต.สบตุ๋ย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ร้านครัวรันเวย์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3155903262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672A84F-5D46-4519-BD29-E840A7DCBFDC}"/>
              </a:ext>
            </a:extLst>
          </p:cNvPr>
          <p:cNvSpPr txBox="1"/>
          <p:nvPr/>
        </p:nvSpPr>
        <p:spPr>
          <a:xfrm>
            <a:off x="5183580" y="599494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912" y="5805890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2273</TotalTime>
  <Words>89</Words>
  <Application>Microsoft Office PowerPoint</Application>
  <PresentationFormat>กำหนดเอง</PresentationFormat>
  <Paragraphs>19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206</cp:revision>
  <dcterms:created xsi:type="dcterms:W3CDTF">2021-08-28T09:05:21Z</dcterms:created>
  <dcterms:modified xsi:type="dcterms:W3CDTF">2022-04-10T04:51:17Z</dcterms:modified>
</cp:coreProperties>
</file>