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40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000"/>
    <a:srgbClr val="FFCC66"/>
    <a:srgbClr val="0000FF"/>
    <a:srgbClr val="FF7C80"/>
    <a:srgbClr val="FDCBFB"/>
    <a:srgbClr val="8BFFBF"/>
    <a:srgbClr val="9C65FF"/>
    <a:srgbClr val="CBA9E5"/>
    <a:srgbClr val="C1EFFF"/>
    <a:srgbClr val="F5BE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-70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0" y="0"/>
            <a:ext cx="10669061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BEB47B02-41D2-4CB0-A194-FE3DFCC69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9642217"/>
              </p:ext>
            </p:extLst>
          </p:nvPr>
        </p:nvGraphicFramePr>
        <p:xfrm>
          <a:off x="31219" y="666750"/>
          <a:ext cx="10637842" cy="5852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74498">
                  <a:extLst>
                    <a:ext uri="{9D8B030D-6E8A-4147-A177-3AD203B41FA5}">
                      <a16:colId xmlns:a16="http://schemas.microsoft.com/office/drawing/2014/main" xmlns="" val="2831534341"/>
                    </a:ext>
                  </a:extLst>
                </a:gridCol>
                <a:gridCol w="4279850">
                  <a:extLst>
                    <a:ext uri="{9D8B030D-6E8A-4147-A177-3AD203B41FA5}">
                      <a16:colId xmlns:a16="http://schemas.microsoft.com/office/drawing/2014/main" xmlns="" val="2907856054"/>
                    </a:ext>
                  </a:extLst>
                </a:gridCol>
                <a:gridCol w="2983494">
                  <a:extLst>
                    <a:ext uri="{9D8B030D-6E8A-4147-A177-3AD203B41FA5}">
                      <a16:colId xmlns:a16="http://schemas.microsoft.com/office/drawing/2014/main" xmlns="" val="92227231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จังหวัดอุตรดิตถ์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909662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6172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</a:rPr>
                        <a:t>ถนนคนเดินหนองพระแล อ.ลับแล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ตลาดนัดม่อนจำศีล (แม่บุญมา) อ.ลับแล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ร้านอาหารระเบียงน่าน อ.ท่าปลา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344155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ตลาดนัดบ้านน้ำอ่าง อ.ตรอน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ร้านลับแลลาลีก้า อ.ลับแล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449487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ตลาดนัด อบต.น้ำพี้ อ.ทองแสนขัน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ร้านลมเย็น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152180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ตลาดนัดฟากท่า อ.ฟากท่า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ร้านอาหารสวนบัว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580944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ตลาดนัดพืชผักอาหารปลอดภัย (ประชารัฐ)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ร้านขนมบ้านเทียนหอม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1193998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ตลาดนัดชุมชนบ้านดารา อ.พิชัย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2913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ตลาดนัดไนท์สัญจรร่วมจิต อ. ท่าปลา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7964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ตลาดนัดแม่คำมี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8809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ตลาดนัดวัดปากห้วยแค อ.น้ำปาด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981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ตลาดนัดวันศุกร์ (จอมแจ้ง) อ.บ้านโคก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4059761"/>
                  </a:ext>
                </a:extLst>
              </a:tr>
            </a:tbl>
          </a:graphicData>
        </a:graphic>
      </p:graphicFrame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46BA6ED4-F261-47F0-BFD1-BD25B23FED08}"/>
              </a:ext>
            </a:extLst>
          </p:cNvPr>
          <p:cNvSpPr txBox="1"/>
          <p:nvPr/>
        </p:nvSpPr>
        <p:spPr>
          <a:xfrm>
            <a:off x="4922736" y="6239760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252658" y="6055273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2479</TotalTime>
  <Words>153</Words>
  <Application>Microsoft Office PowerPoint</Application>
  <PresentationFormat>กำหนดเอง</PresentationFormat>
  <Paragraphs>23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211</cp:revision>
  <dcterms:created xsi:type="dcterms:W3CDTF">2021-08-28T09:05:21Z</dcterms:created>
  <dcterms:modified xsi:type="dcterms:W3CDTF">2022-04-10T04:57:00Z</dcterms:modified>
</cp:coreProperties>
</file>