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=""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038687" y="26017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9121999"/>
              </p:ext>
            </p:extLst>
          </p:nvPr>
        </p:nvGraphicFramePr>
        <p:xfrm>
          <a:off x="0" y="1854438"/>
          <a:ext cx="12191999" cy="33870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2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458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703378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ราชา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คู่สร้าง อ.พระสมุทรเจดีย์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ร้านอาหารวิมาน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ทุ่ง อ.บางเสาธง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ตลาดใจ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โต อ.บางเสาธง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สวนอาหารสมพงศ์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ซีฟู้ด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32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ตลาดสวัสดิการ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ทสภ.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อ.บางพลี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 เด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อะไรซ์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อ.บางบ่อ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ตลาดนัดรวย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ทรัพย์ อ.บางบ่อ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ร้านครัวใบ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บัว อ.พระประแดง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 ติดถนนโครงการบางปู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ร้านอาหารสโมสรท้ายเรือหลวงแม่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กลอง อ.พระสมุทรเจดีย์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 ซี.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เอ็ม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อ.พระประแดง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สวนอาหารบ้านกลางกรุงไก่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ย่าง อ.บางพลี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นินจา ไมอา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มี่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80654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สมุทรปราการ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131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10</cp:revision>
  <dcterms:created xsi:type="dcterms:W3CDTF">2022-03-14T06:00:19Z</dcterms:created>
  <dcterms:modified xsi:type="dcterms:W3CDTF">2022-04-10T09:54:50Z</dcterms:modified>
</cp:coreProperties>
</file>