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85104-5B90-43E0-A61A-5E373939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63BF36-AF29-4ED5-85E6-651F2D6B0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4A023-6B0B-4B92-BE3D-C9BF5663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1B61-8BAD-4737-8BAB-B84AFEF7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3C9A3-905C-4D0A-9659-F2A6A96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6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9A-BC3F-46F8-88BF-1F5F0BAC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F639AE-317B-4BDF-9B15-D440C44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4CDCF-66A3-4EBB-BE6D-42AA2AD1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564E-131B-4720-BBFB-AB4BCC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2BB1F-636B-4D2C-BA34-FABFB9C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47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0E34F-915A-4272-BBD0-CEE043282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B7B-E4F2-495B-BB3E-977D115C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A534E-2FF0-4514-A945-7750279D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5FE2C-FC8E-4C88-BFA0-95AC7C0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8C7EB-01FF-4AB6-90F9-11D2570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0070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2E6C-3954-4814-A55C-DC922B4C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61D27-18FB-4E30-ABD6-F5033C21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5A1DE-63DB-44C9-99D0-7D674B5C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62518-E402-4833-9BAF-67B143FE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69EAC-114F-44DF-9649-178D77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17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73AD-B2C5-4F40-A784-644939CB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A3B2E-701E-4612-9064-85973829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AA3DD-4DEF-475C-A51F-7159685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9BF9FC-F85D-4887-B44F-0E7C6E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969E6-D60B-4C0A-870A-0D5F9AB2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18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251-019C-42E1-8C80-8FCE51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5A918-ED6B-4DA1-8142-2B8C2A8D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99FC2C-FE95-450C-A7D0-5A68C2789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D96E7-5E7A-440C-AB32-528E6B28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52FD2-719F-4408-948D-CDF032BA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306ADD-F802-4042-996A-08F4BFCB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2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8A1D-75F0-4300-AC4F-B24D785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25B114-5CFD-4A43-9A2A-18DD745B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B7CC3-51D4-4F12-8694-A71D3D66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28887-2CCF-4623-BE52-066C232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38F29C-73BE-4067-91D7-66425CC8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9D109A-5F5B-4C30-A58B-2B296EA9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C030AA-F7CC-4640-A4BB-600251F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20579-08D3-4348-B0AD-25737B45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7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3BF2C-169B-4AF9-A891-DED2296E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09205-6E24-4C95-BBCA-018EC6B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04723-98C0-4BAB-BF86-058BEA6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AF423-B0E2-4445-A3F0-111C4AC7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47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2C1FA4-21BC-4890-92A8-3588C53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530063-6578-4960-86A7-CAA2485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5292AC-6BD0-4F5B-BDF7-40E75998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2BC58-1FB7-4940-84BC-8F36D878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CF3C-1276-473C-9302-D690AE57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F92B3-8B66-477A-B011-F3764EDB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2E1DE-8C71-4B50-B967-D9D67920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1A51C9-5DC9-4A73-9FFF-F7A4E777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84CC8E-767B-44DD-BCE3-205DCC6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1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6EE7D-86A7-496F-A4F4-69845145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5B73D0-72B5-4161-A385-084BEFEE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3BD6BF-6D6B-4274-ADC6-6C068066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33CEF4-428D-4669-ADC3-0191A1A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2D538-F42A-46C6-887D-4A93B230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D0DF3-3709-43EE-8598-1F5257EE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021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AD2605-E5C1-46DF-BE5E-83591A3C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9D9A56-D0D0-4B8D-B202-E15C1745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BAEC-4454-4669-AE3A-6E33C22F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58C60-3C68-4948-830B-999101BB3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F0E7E-7337-497F-9437-DE8A632B0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393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EC2FA0-4831-45A0-A9E7-4B32EEE01480}"/>
              </a:ext>
            </a:extLst>
          </p:cNvPr>
          <p:cNvSpPr txBox="1"/>
          <p:nvPr/>
        </p:nvSpPr>
        <p:spPr>
          <a:xfrm>
            <a:off x="0" y="-2"/>
            <a:ext cx="1219199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 ปี 2565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3FFA115-6BA0-4814-AE01-744AA22E7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2461408"/>
              </p:ext>
            </p:extLst>
          </p:nvPr>
        </p:nvGraphicFramePr>
        <p:xfrm>
          <a:off x="0" y="1592503"/>
          <a:ext cx="1207985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6619">
                  <a:extLst>
                    <a:ext uri="{9D8B030D-6E8A-4147-A177-3AD203B41FA5}">
                      <a16:colId xmlns:a16="http://schemas.microsoft.com/office/drawing/2014/main" xmlns="" val="3064690812"/>
                    </a:ext>
                  </a:extLst>
                </a:gridCol>
                <a:gridCol w="4026619">
                  <a:extLst>
                    <a:ext uri="{9D8B030D-6E8A-4147-A177-3AD203B41FA5}">
                      <a16:colId xmlns:a16="http://schemas.microsoft.com/office/drawing/2014/main" xmlns="" val="88010418"/>
                    </a:ext>
                  </a:extLst>
                </a:gridCol>
                <a:gridCol w="4026619">
                  <a:extLst>
                    <a:ext uri="{9D8B030D-6E8A-4147-A177-3AD203B41FA5}">
                      <a16:colId xmlns:a16="http://schemas.microsoft.com/office/drawing/2014/main" xmlns="" val="28676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0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อาหารริมบาทวิถีถนนผดุง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อาราม</a:t>
                      </a:r>
                      <a:r>
                        <a:rPr lang="th-TH" sz="2400" baseline="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แป๊ะ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บุญ อ.บาเจาะ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ร้านอาหารหมาก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แดง อ.สุ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ไหง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โก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-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ลก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19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ตลาดนัด4พี่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น้อง อ.ตากใบ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Akhoo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68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ตลาดนัดปลัก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ช้าง อ.ตากใบ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Hatyai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sashim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82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ตลาดนัดพา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รวย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2019 อ.สุ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ไหง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โก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-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ลก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41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ตลาดนัดหน้าสถานี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รถไฟ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อ.รือ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เสาะ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ร้านซายังปลา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เผา อ.สุ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ไหง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โก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-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ลก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2554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4725"/>
            <a:ext cx="1219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นราธิวาส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106891" y="1160586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319860" y="642560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84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100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14</cp:revision>
  <dcterms:created xsi:type="dcterms:W3CDTF">2022-03-15T03:55:05Z</dcterms:created>
  <dcterms:modified xsi:type="dcterms:W3CDTF">2022-04-10T13:11:57Z</dcterms:modified>
</cp:coreProperties>
</file>