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17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37358"/>
              </p:ext>
            </p:extLst>
          </p:nvPr>
        </p:nvGraphicFramePr>
        <p:xfrm>
          <a:off x="2059458" y="2329423"/>
          <a:ext cx="9062195" cy="305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1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682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กาฬสินธุ์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ถนนคนเดินเทศบาลตำบลท่าคันโท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ตลาดนัดวันอังคารท่าคันโท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ขอนแก่น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ถนนคนเดินเทศบาลนครขอนแก่น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ตลาดสีเขียวขอนแก่น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ร้อยเอ็ด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ตลาดวัฒนธรรมชุมชนเมืองร้อยเอ็ด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ทต.โพนทราย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มหาสารคาม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ถนนคนเดินเทศบาลเมืองมหาสารคาม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ทต.นาเชือก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09">
                <a:tc gridSpan="3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229943"/>
                  </a:ext>
                </a:extLst>
              </a:tr>
            </a:tbl>
          </a:graphicData>
        </a:graphic>
      </p:graphicFrame>
      <p:sp>
        <p:nvSpPr>
          <p:cNvPr id="7" name="สี่เหลี่ยมผืนผ้า 1">
            <a:extLst>
              <a:ext uri="{FF2B5EF4-FFF2-40B4-BE49-F238E27FC236}">
                <a16:creationId xmlns:a16="http://schemas.microsoft.com/office/drawing/2014/main" id="{8288945F-5582-4DC0-9CC5-73E941D8A706}"/>
              </a:ext>
            </a:extLst>
          </p:cNvPr>
          <p:cNvSpPr/>
          <p:nvPr/>
        </p:nvSpPr>
        <p:spPr>
          <a:xfrm>
            <a:off x="1044972" y="50800"/>
            <a:ext cx="11091169" cy="1370059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7 ขอนแก่น</a:t>
            </a:r>
          </a:p>
        </p:txBody>
      </p:sp>
    </p:spTree>
    <p:extLst>
      <p:ext uri="{BB962C8B-B14F-4D97-AF65-F5344CB8AC3E}">
        <p14:creationId xmlns:p14="http://schemas.microsoft.com/office/powerpoint/2010/main" val="281488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330</Words>
  <Application>Microsoft Office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28</cp:revision>
  <dcterms:created xsi:type="dcterms:W3CDTF">2021-10-04T03:29:13Z</dcterms:created>
  <dcterms:modified xsi:type="dcterms:W3CDTF">2021-10-05T03:19:38Z</dcterms:modified>
</cp:coreProperties>
</file>