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46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2023382"/>
              </p:ext>
            </p:extLst>
          </p:nvPr>
        </p:nvGraphicFramePr>
        <p:xfrm>
          <a:off x="27707" y="694460"/>
          <a:ext cx="10339452" cy="5415222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4648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4648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4648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635577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จังหวัดน่าน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ตลาดโต้รุ่งเทศบาลตำบลปัว อ.ปัว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ตลาดนัดคลองถม  อ.ทุ่งช้าง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ร้านอาหารฮั้วเลิศรส  อ.ภูเพียง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ตลาดนัดคลองถม  อ.ปัว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ร้านสุริยา การ์เด้น  อ.เมือง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กาดม่วนเมือง </a:t>
                      </a:r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อ.สันติสุข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ร้านอาหารเรือนแก้ว อ.เมือง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กาดม่วนเมือง อ.นาน้อย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ร้านอาหารครัวเรณู  อ.ปัว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กาดม่วนเมือง  อ.บ้านหลวง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ร้านอาหารครัวจินดา  อ.ปัว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ร้านโกโก้ วัลเล่ คาเฟ่ อ.ปัว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76746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ร้านชาบูไออุ่น อ.ปัว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08718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ปุ้ม 3 อ.เมือง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35633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h-TH" sz="2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ครัวชมพูภูคา อ.ปัว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5536784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440" y="5847454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105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208</cp:revision>
  <dcterms:created xsi:type="dcterms:W3CDTF">2021-08-28T09:05:21Z</dcterms:created>
  <dcterms:modified xsi:type="dcterms:W3CDTF">2022-04-10T04:52:37Z</dcterms:modified>
</cp:coreProperties>
</file>