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1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0000FF"/>
    <a:srgbClr val="FF7C80"/>
    <a:srgbClr val="FDCBFB"/>
    <a:srgbClr val="8BFFBF"/>
    <a:srgbClr val="9C65FF"/>
    <a:srgbClr val="CBA9E5"/>
    <a:srgbClr val="C1EFFF"/>
    <a:srgbClr val="F5BEB5"/>
    <a:srgbClr val="FCEB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38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4778B606-750C-4690-8875-0A6A8953D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3500379"/>
              </p:ext>
            </p:extLst>
          </p:nvPr>
        </p:nvGraphicFramePr>
        <p:xfrm>
          <a:off x="13254" y="671711"/>
          <a:ext cx="10367157" cy="3610405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888972">
                  <a:extLst>
                    <a:ext uri="{9D8B030D-6E8A-4147-A177-3AD203B41FA5}">
                      <a16:colId xmlns:a16="http://schemas.microsoft.com/office/drawing/2014/main" xmlns="" val="3251556924"/>
                    </a:ext>
                  </a:extLst>
                </a:gridCol>
                <a:gridCol w="3419061">
                  <a:extLst>
                    <a:ext uri="{9D8B030D-6E8A-4147-A177-3AD203B41FA5}">
                      <a16:colId xmlns:a16="http://schemas.microsoft.com/office/drawing/2014/main" xmlns="" val="977888621"/>
                    </a:ext>
                  </a:extLst>
                </a:gridCol>
                <a:gridCol w="4059124">
                  <a:extLst>
                    <a:ext uri="{9D8B030D-6E8A-4147-A177-3AD203B41FA5}">
                      <a16:colId xmlns:a16="http://schemas.microsoft.com/office/drawing/2014/main" xmlns="" val="3935026883"/>
                    </a:ext>
                  </a:extLst>
                </a:gridCol>
              </a:tblGrid>
              <a:tr h="507423">
                <a:tc gridSpan="3"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นนทบุรี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4173093583"/>
                  </a:ext>
                </a:extLst>
              </a:tr>
              <a:tr h="923662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9722321"/>
                  </a:ext>
                </a:extLst>
              </a:tr>
              <a:tr h="343866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i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ตลาดบางใหญ่สไมล์ อ.บางใหญ่</a:t>
                      </a:r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ตลาดนัดแยกเอื้ออาทร อ.เมือง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ร้านนิตยาไก่ย่าง แยกสะพานพระนั่งเกล้า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097768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 rtl="0" fontAlgn="b"/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ตลาดพิมลราชา อ.ไทรน้อย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A&amp;M FOOD HOUSE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อ.บางใหญ่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52033520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ตลาดนัดวัดปลายคลองขุนศรี อ.ไทรน้อย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พาทาแพลนเทชั่น อ.ปากเกร็ด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27258846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ตลาดนัดวัดสโมสร อ.ไทรน้อย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ร้านสวัสดีค่าเฟ​เดอปากเกร็ด อ.ปากเกร็ด  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80441333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ตลาดศิริมงคล อ.เมือง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ร้านสองฝั่งคลอง  อ.ปากเกร็ด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41096788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7D0CDBF-BFE1-420D-9332-89A10DD02DC7}"/>
              </a:ext>
            </a:extLst>
          </p:cNvPr>
          <p:cNvSpPr txBox="1"/>
          <p:nvPr/>
        </p:nvSpPr>
        <p:spPr>
          <a:xfrm>
            <a:off x="5183580" y="599494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0" y="5785109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2323</TotalTime>
  <Words>107</Words>
  <Application>Microsoft Office PowerPoint</Application>
  <PresentationFormat>กำหนดเอง</PresentationFormat>
  <Paragraphs>18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212</cp:revision>
  <dcterms:created xsi:type="dcterms:W3CDTF">2021-08-28T09:05:21Z</dcterms:created>
  <dcterms:modified xsi:type="dcterms:W3CDTF">2022-04-10T05:06:57Z</dcterms:modified>
</cp:coreProperties>
</file>