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 showGuides="1">
      <p:cViewPr>
        <p:scale>
          <a:sx n="70" d="100"/>
          <a:sy n="70" d="100"/>
        </p:scale>
        <p:origin x="-246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C3E9896-0A95-497A-9FA7-DBF2889C55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6AFB9B9-F285-45D9-9434-405149E766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9C01AEB-064C-4288-BBE7-1393FFA8C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1909-0FC7-476B-B85B-14B1DE1DD810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BF3BADD-6ECC-40CF-87FB-55E345ACF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BF044C4-5CC9-4F06-B580-99B23EE77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C545-8303-4A8B-A333-6BA5A6E315B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134173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6498A1C-D100-4B9F-918C-7EE1F1796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0865D4E-41E7-4481-96B3-CD58CF9DC6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41D4E62-E78A-4575-826C-5E38C15C8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1909-0FC7-476B-B85B-14B1DE1DD810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AE27F02-ADA8-4D53-82EB-A1F959BE0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088A57-273A-46E8-BCC9-C9D4C636F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C545-8303-4A8B-A333-6BA5A6E315B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761460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33A5D8EB-FC92-4AE0-B76B-76EAB1F63B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97922DE-B5EC-42FA-9E68-DE546916CC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A7BD7A7-64A0-4DAE-8FC9-548C5DE94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1909-0FC7-476B-B85B-14B1DE1DD810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64312D0-A84D-4476-BB5F-8BEFD9E2D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C2B0EC4-B500-4BA3-BFF4-95C977AE7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C545-8303-4A8B-A333-6BA5A6E315B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557194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466EB19-5ADD-4578-9E56-09476195A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03D4805-2AF7-4159-966F-FBD6DAE43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58B67CA-AFF9-4015-AC12-6EE504154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1909-0FC7-476B-B85B-14B1DE1DD810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7BC908A-8EF0-4AFE-B3B9-F2303C14A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1D26838-090D-4252-A377-F9A0E4B46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C545-8303-4A8B-A333-6BA5A6E315B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735612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56FCDAC-BFCC-47B1-9686-D8FE12223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5A3942B-6ECD-4E94-AF84-890DE621C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A38126E-8633-42A8-8E8D-BE01EE58D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1909-0FC7-476B-B85B-14B1DE1DD810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5CD805C-70E5-4B0C-A38E-7223AE1C2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CC1F9C7-EC7D-46BE-9C4A-5B9957704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C545-8303-4A8B-A333-6BA5A6E315B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176205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58F90E-D6FF-4BF9-A9B6-509CF896C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B3C6802-FA15-4D5E-B10E-9E48DA1D8A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28F214C-6E67-44EB-85BC-EB5C60D8DA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4406E82-71C9-429F-91A5-19980B002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1909-0FC7-476B-B85B-14B1DE1DD810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04504B8-3BD0-4FB8-938F-D5D6198A9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9363D07-961B-4BF5-9A97-3A1DC917A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C545-8303-4A8B-A333-6BA5A6E315B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425809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DC09D9F-48E7-44EC-9766-43E14CC13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0C4A41A-CFCC-4F35-8BA0-2D7870D407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05A0D01-D3D5-46E0-8763-886A8EEC67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097FBA60-45FE-4295-BA9F-A0B7366F7C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0CB9528-8E1D-4E76-8B1A-202E5B0BC0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EB9893FC-C7DD-476A-B876-D070D8DA2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1909-0FC7-476B-B85B-14B1DE1DD810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93634BC7-1BA2-4CE4-B241-0293D7AE7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D7AFE05-1015-4AC3-B3C3-5D965423A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C545-8303-4A8B-A333-6BA5A6E315B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992947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A20F7C-B275-478A-8BFB-ADB32196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AFEE299-E298-4A82-AB22-264D5E487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1909-0FC7-476B-B85B-14B1DE1DD810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837F096-61AC-48B6-AEE3-A7B997748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5754365-20B6-43AA-83E7-8C06EFAF0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C545-8303-4A8B-A333-6BA5A6E315B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119385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BD58760C-000A-4858-825C-827BB7E46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1909-0FC7-476B-B85B-14B1DE1DD810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9AEDF31B-5096-461B-9DB3-01E97F75A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A48FFFD-9704-4581-B237-C834D6660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C545-8303-4A8B-A333-6BA5A6E315B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85838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D9450BE-ABD0-47F3-9CBF-0B234A4FC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46982B0-5B09-45A9-B355-80F105277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E5B5B8C-1348-46C5-9FAE-BC9022D13E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3F38DE2-77F3-447C-827A-5DE2745DB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1909-0FC7-476B-B85B-14B1DE1DD810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79DBD89-7A1A-4A48-8B13-930205F28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5FAED29-53F6-4C3F-A5AD-E9C35627E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C545-8303-4A8B-A333-6BA5A6E315B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966346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18287EC-4D0B-4AF3-8EE3-882C2C4BC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15B77AA8-BC27-4702-B2C8-5348166B5B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43D8FB9-F9DD-455A-B574-710E271E19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7D0CDD1-4272-4CBA-9FB5-E228A86FD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1909-0FC7-476B-B85B-14B1DE1DD810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600F8F2-47AF-4123-8494-359D10AC7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05FF937-01DE-4616-A0CD-873223DF4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C545-8303-4A8B-A333-6BA5A6E315B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930208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FD79EE69-1DDD-45AE-83EE-9A446BC3E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7FFC944-1D88-409B-844C-03039FFA9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43F857C-82FC-49C8-AF42-457AE8E8E3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71909-0FC7-476B-B85B-14B1DE1DD810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85277D-1A7E-4642-9970-23DD766D45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400C2F4-00AF-4412-978A-71D68BB419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1C545-8303-4A8B-A333-6BA5A6E315B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636958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A484245-E934-4BC4-BAE3-15FBC3AC0D0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955" t="26380" r="39310" b="64295"/>
          <a:stretch/>
        </p:blipFill>
        <p:spPr>
          <a:xfrm>
            <a:off x="104553" y="0"/>
            <a:ext cx="11982893" cy="1052623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914200BC-0C69-46E2-AA38-C582495B44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64633870"/>
              </p:ext>
            </p:extLst>
          </p:nvPr>
        </p:nvGraphicFramePr>
        <p:xfrm>
          <a:off x="0" y="1766483"/>
          <a:ext cx="12191999" cy="5221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1">
                  <a:extLst>
                    <a:ext uri="{9D8B030D-6E8A-4147-A177-3AD203B41FA5}">
                      <a16:colId xmlns="" xmlns:a16="http://schemas.microsoft.com/office/drawing/2014/main" val="1345641289"/>
                    </a:ext>
                  </a:extLst>
                </a:gridCol>
                <a:gridCol w="3931298">
                  <a:extLst>
                    <a:ext uri="{9D8B030D-6E8A-4147-A177-3AD203B41FA5}">
                      <a16:colId xmlns="" xmlns:a16="http://schemas.microsoft.com/office/drawing/2014/main" val="3553849393"/>
                    </a:ext>
                  </a:extLst>
                </a:gridCol>
                <a:gridCol w="3993500">
                  <a:extLst>
                    <a:ext uri="{9D8B030D-6E8A-4147-A177-3AD203B41FA5}">
                      <a16:colId xmlns="" xmlns:a16="http://schemas.microsoft.com/office/drawing/2014/main" val="3117401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อาหารริมบาทวิถี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ตลาดนัด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ร้านอาหาร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85051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ตลาดนัดชุมชนถนนสายไหมเทศบาลตำบลบ้านเข</a:t>
                      </a:r>
                      <a:r>
                        <a:rPr lang="th-TH" sz="2000" dirty="0" smtClean="0"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ว้า </a:t>
                      </a:r>
                    </a:p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อ.บ้านเขว้า</a:t>
                      </a:r>
                      <a:endParaRPr lang="th-TH" sz="20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ตลาดเย็นเทศบาลตำบลบำเหน็จ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ณรงค์ 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 fontAlgn="t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อ. บำเหน็จณรงค์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ป๋า</a:t>
                      </a:r>
                      <a:r>
                        <a:rPr lang="th-TH" sz="2000" b="0" i="0" u="none" strike="noStrike" dirty="0" err="1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อินดี้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อ.ภักดีชุมพล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62537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ตลาดชุมชน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ส้มป่อย </a:t>
                      </a:r>
                      <a:r>
                        <a:rPr lang="th-TH" sz="2000" b="0" i="0" u="none" strike="noStrike" dirty="0" err="1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อ.จัคุรัส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ภูเชียง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ทา อ.หนองบัวระเหว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19699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โคกรังยาง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เตี้ย  อ.เทพสถิต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Touch the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Wind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อ.ซับใหญ่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37890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ตลาดนัดบ้านโนน</a:t>
                      </a:r>
                      <a:r>
                        <a:rPr lang="th-TH" sz="2000" b="0" i="0" u="none" strike="noStrike" dirty="0" err="1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เหม่า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อ.หนองบัวแดง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ทิด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ธงชัย อ.เมือง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49673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ตลาดเดิ่น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บา อ.บ้านแท่น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ร้านอาหารเรือนน้ำพรม เขื่อนจุฬา</a:t>
                      </a:r>
                      <a:r>
                        <a:rPr lang="th-TH" sz="2000" b="0" i="0" u="none" strike="noStrike" dirty="0" err="1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ภรณ์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อ.คอนสาร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9494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ตลาดเย็นเทศบาลตำบลเกษตร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สมบูรณ์ 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 fontAlgn="t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อ. เกษตรสมบูรณ์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มาตา คู</a:t>
                      </a:r>
                      <a:r>
                        <a:rPr lang="th-TH" sz="2000" b="0" i="0" u="none" strike="noStrike" dirty="0" err="1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ซีน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อ.เมือง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26307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ตลาดนัดวัน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อังคาร อ.หนองบัวระเหว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ร้านส้มตำเอมมิ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ลี่ อ.บ้านแท่น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30768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ร้านอาหาร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ชาวประมง อ.จัตุรัส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44832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0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13คา</a:t>
                      </a:r>
                      <a:r>
                        <a:rPr lang="th-TH" sz="2000" b="0" i="0" u="none" strike="noStrike" dirty="0" err="1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เฟ่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อ.คอนสวรรค์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ร้านอาหารสวนน้ำแม่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ฟ้า อ.เนินสง่า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7364774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1101437"/>
            <a:ext cx="1219200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ชัยภูมิ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14">
            <a:extLst>
              <a:ext uri="{FF2B5EF4-FFF2-40B4-BE49-F238E27FC236}">
                <a16:creationId xmlns:lc="http://schemas.openxmlformats.org/drawingml/2006/lockedCanvas" xmlns="" xmlns:a16="http://schemas.microsoft.com/office/drawing/2014/main" id="{3FD079E1-DBCC-4637-9ECB-BA3D08900C5C}"/>
              </a:ext>
            </a:extLst>
          </p:cNvPr>
          <p:cNvSpPr txBox="1"/>
          <p:nvPr/>
        </p:nvSpPr>
        <p:spPr>
          <a:xfrm>
            <a:off x="109188" y="6556908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TextBox 15"/>
          <p:cNvSpPr txBox="1"/>
          <p:nvPr/>
        </p:nvSpPr>
        <p:spPr>
          <a:xfrm>
            <a:off x="10106891" y="1362003"/>
            <a:ext cx="2085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9490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150</Words>
  <Application>Microsoft Office PowerPoint</Application>
  <PresentationFormat>กำหนดเอง</PresentationFormat>
  <Paragraphs>27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Koy aries</dc:creator>
  <cp:lastModifiedBy>thepphawan</cp:lastModifiedBy>
  <cp:revision>12</cp:revision>
  <dcterms:created xsi:type="dcterms:W3CDTF">2022-03-15T02:11:23Z</dcterms:created>
  <dcterms:modified xsi:type="dcterms:W3CDTF">2022-04-10T10:05:31Z</dcterms:modified>
</cp:coreProperties>
</file>