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100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5963199"/>
              </p:ext>
            </p:extLst>
          </p:nvPr>
        </p:nvGraphicFramePr>
        <p:xfrm>
          <a:off x="-1" y="784860"/>
          <a:ext cx="12192001" cy="607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521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4561842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4104638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ตลาดย่านคนเดินสถานีรถไฟ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ตรัง อ.เมือง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ตลาดตา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ชม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อ.รัษฎา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ทางเลือก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9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ชุมชนเขาไม้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แก้ว อ.สิเกา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ร้านฮานีส สวนอาหารฮา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ลาล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อ.ปะเหลียน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400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หน้า อบต.ปะ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เหลียน อ.ปะเหลียน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ร้านริมธารชมทุ่งแล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เขา อ.นาโยง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0403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ตลาดนัดเสริมเจตน์ (สี่แยกอันดามัน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อ.ห้วยยอด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บ้านสวนสุดา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พร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310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ตลาดนัดเกาะ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หยี อ.นาโยง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ร้านปูม้า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ปาร์ตี้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67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ตลาดใต้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สะพาน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ร้านครัวคุณ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ก้อย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664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ตลาดนัดพอเพียงเพื่อการเรียนรู้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โรงเรียน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บ้านหลัง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เขา อ.วังวิเศษ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ร้านปากปรน 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คาแนล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เฮ้าส์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อ.หาดสำราญ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9310516"/>
                  </a:ext>
                </a:extLst>
              </a:tr>
              <a:tr h="205373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ร้านครัวป้า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ชู อ.วังวิเศษ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68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 ดิ ไอ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ริส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อ.ห้วยยอด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82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BB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Farm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อ.รัษฎา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41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ร้านอาหารครู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คิด อ.สิเกา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554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60219"/>
            <a:ext cx="121920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ตรัง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405633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0" y="62600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0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160</Words>
  <Application>Microsoft Office PowerPoint</Application>
  <PresentationFormat>กำหนดเอง</PresentationFormat>
  <Paragraphs>27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13</cp:revision>
  <dcterms:created xsi:type="dcterms:W3CDTF">2022-03-15T03:55:05Z</dcterms:created>
  <dcterms:modified xsi:type="dcterms:W3CDTF">2022-04-10T13:46:43Z</dcterms:modified>
</cp:coreProperties>
</file>