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23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083003"/>
              </p:ext>
            </p:extLst>
          </p:nvPr>
        </p:nvGraphicFramePr>
        <p:xfrm>
          <a:off x="1516584" y="1774079"/>
          <a:ext cx="10132662" cy="145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507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2444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02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กรุงเทพฯ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ถนนเยาวราช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พิบูลย์วิทย์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76"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48081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1A170639-E522-48A5-B1D1-96F50ADBA13B}"/>
              </a:ext>
            </a:extLst>
          </p:cNvPr>
          <p:cNvSpPr/>
          <p:nvPr/>
        </p:nvSpPr>
        <p:spPr>
          <a:xfrm>
            <a:off x="1037331" y="101600"/>
            <a:ext cx="11091169" cy="1231749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สถาบันพัฒนาสุขภาวะเขตเมือง กรุงเทพฯ</a:t>
            </a:r>
          </a:p>
        </p:txBody>
      </p:sp>
    </p:spTree>
    <p:extLst>
      <p:ext uri="{BB962C8B-B14F-4D97-AF65-F5344CB8AC3E}">
        <p14:creationId xmlns:p14="http://schemas.microsoft.com/office/powerpoint/2010/main" val="362533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287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36</cp:revision>
  <dcterms:created xsi:type="dcterms:W3CDTF">2021-10-04T03:29:13Z</dcterms:created>
  <dcterms:modified xsi:type="dcterms:W3CDTF">2021-10-05T03:41:30Z</dcterms:modified>
</cp:coreProperties>
</file>