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55DCEE56-A6CE-4AA0-8965-1B4F04F64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7300474"/>
              </p:ext>
            </p:extLst>
          </p:nvPr>
        </p:nvGraphicFramePr>
        <p:xfrm>
          <a:off x="47344" y="736025"/>
          <a:ext cx="10367157" cy="375518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สระบุรี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ตลาดโต้รุ่งแก่งคอย อ.แก่งคอย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ตลาดบ้านหมอ อ.บเนหมอ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ร้านหอมละมุน อ.แก่งคอย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ตลาดนัดผึ้งรวง อ.เฉลิมพระเกียรติ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ร้านบ้านนาปลาเผา อ.เฉลิมพระเกียรติ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ตลาดนัดกวางทอง อ.แก่งคอย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ครัวป้าน้อยผักหวาน อ.บ้านหมอ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ตลาดนัดมารวย อ.แก่งคอย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ร้านลาบเป็ดขอนแก่น(เจ๊นิด) อ.บ้านหมอ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ตลาดนัดสี่แยกต้นแค อ.มวกเหล็ก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ครัวป้าอ้วน อ.แก่งคอย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F7B3DBD-9A95-4664-8754-AB988BE68C1E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439694" y="5847454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46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103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215</cp:revision>
  <dcterms:created xsi:type="dcterms:W3CDTF">2021-08-28T09:05:21Z</dcterms:created>
  <dcterms:modified xsi:type="dcterms:W3CDTF">2022-04-10T05:05:10Z</dcterms:modified>
</cp:coreProperties>
</file>