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3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4730109"/>
              </p:ext>
            </p:extLst>
          </p:nvPr>
        </p:nvGraphicFramePr>
        <p:xfrm>
          <a:off x="0" y="1948315"/>
          <a:ext cx="12191999" cy="37242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ชายหาดแหลม</a:t>
                      </a:r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เจริญ อ.เมือง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หนองตา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หลั่ง อ.บ้านค่าย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ก๋วยเตี๋ยวพร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ชัย อ.บ้านค่าย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สมาร์ท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แลนด์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แอท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ห้วย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ปราบ อ.ปลวกแดง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ชาวไร่ อ.วังจันทร์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ตลาดสดหน้าโรงเรียนวัง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จันทร์ .วังจันทร์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KFC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PTTKlangrayong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อ.แกลง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ตลาดสดหน้าโรงเรียนชุม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เเสง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อ.วังจันทร์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เม้าท์เท่น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คอฟ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ฟี่ 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แอท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ซู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อ.นิคมพัฒนา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ตลาดนัดหน้าไซ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โก้ อ.นิคมพัฒนา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MK Restaurants 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ซีเค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พลาซ่า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ระยอง </a:t>
                      </a:r>
                    </a:p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อ.ปลวกแดง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7492069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ตลาดนัดต้น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เลียบ อ.แกลง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เอ็มเค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สุกี้ สาขาโลตัสบ้าน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ฉาง อ.บ้านฉาง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15147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ไททนุ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อ.บ้านฉาง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709628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29710"/>
            <a:ext cx="1219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ระยอง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238579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135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13</cp:revision>
  <dcterms:created xsi:type="dcterms:W3CDTF">2022-03-14T06:00:19Z</dcterms:created>
  <dcterms:modified xsi:type="dcterms:W3CDTF">2022-04-10T09:58:10Z</dcterms:modified>
</cp:coreProperties>
</file>