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5" r:id="rId3"/>
    <p:sldId id="291" r:id="rId4"/>
    <p:sldId id="305" r:id="rId5"/>
    <p:sldId id="295" r:id="rId6"/>
    <p:sldId id="293" r:id="rId7"/>
    <p:sldId id="297" r:id="rId8"/>
    <p:sldId id="298" r:id="rId9"/>
    <p:sldId id="299" r:id="rId10"/>
    <p:sldId id="301" r:id="rId11"/>
    <p:sldId id="303" r:id="rId12"/>
    <p:sldId id="300" r:id="rId13"/>
    <p:sldId id="307" r:id="rId14"/>
    <p:sldId id="302" r:id="rId15"/>
    <p:sldId id="308" r:id="rId16"/>
    <p:sldId id="294" r:id="rId17"/>
  </p:sldIdLst>
  <p:sldSz cx="12192000" cy="6858000"/>
  <p:notesSz cx="6797675" cy="992822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0F9"/>
    <a:srgbClr val="DAE3F3"/>
    <a:srgbClr val="843C0C"/>
    <a:srgbClr val="133B76"/>
    <a:srgbClr val="67A5CA"/>
    <a:srgbClr val="CECFFD"/>
    <a:srgbClr val="FFC000"/>
    <a:srgbClr val="25A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6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A08F-10DA-4DBC-89FA-80AD3C8FA600}" type="datetimeFigureOut">
              <a:rPr lang="th-TH" smtClean="0"/>
              <a:t>01/06/64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EA05-E580-48E5-BE12-0CBA7CD6BC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200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A08F-10DA-4DBC-89FA-80AD3C8FA600}" type="datetimeFigureOut">
              <a:rPr lang="th-TH" smtClean="0"/>
              <a:t>01/06/64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EA05-E580-48E5-BE12-0CBA7CD6BC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3942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A08F-10DA-4DBC-89FA-80AD3C8FA600}" type="datetimeFigureOut">
              <a:rPr lang="th-TH" smtClean="0"/>
              <a:t>01/06/64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EA05-E580-48E5-BE12-0CBA7CD6BC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8492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A08F-10DA-4DBC-89FA-80AD3C8FA600}" type="datetimeFigureOut">
              <a:rPr lang="th-TH" smtClean="0"/>
              <a:t>01/06/64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EA05-E580-48E5-BE12-0CBA7CD6BC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494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A08F-10DA-4DBC-89FA-80AD3C8FA600}" type="datetimeFigureOut">
              <a:rPr lang="th-TH" smtClean="0"/>
              <a:t>01/06/64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EA05-E580-48E5-BE12-0CBA7CD6BC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3663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A08F-10DA-4DBC-89FA-80AD3C8FA600}" type="datetimeFigureOut">
              <a:rPr lang="th-TH" smtClean="0"/>
              <a:t>01/06/64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EA05-E580-48E5-BE12-0CBA7CD6BC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2793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A08F-10DA-4DBC-89FA-80AD3C8FA600}" type="datetimeFigureOut">
              <a:rPr lang="th-TH" smtClean="0"/>
              <a:t>01/06/64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EA05-E580-48E5-BE12-0CBA7CD6BC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917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A08F-10DA-4DBC-89FA-80AD3C8FA600}" type="datetimeFigureOut">
              <a:rPr lang="th-TH" smtClean="0"/>
              <a:t>01/06/64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EA05-E580-48E5-BE12-0CBA7CD6BC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1863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A08F-10DA-4DBC-89FA-80AD3C8FA600}" type="datetimeFigureOut">
              <a:rPr lang="th-TH" smtClean="0"/>
              <a:t>01/06/64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EA05-E580-48E5-BE12-0CBA7CD6BC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12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A08F-10DA-4DBC-89FA-80AD3C8FA600}" type="datetimeFigureOut">
              <a:rPr lang="th-TH" smtClean="0"/>
              <a:t>01/06/64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EA05-E580-48E5-BE12-0CBA7CD6BC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1711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A08F-10DA-4DBC-89FA-80AD3C8FA600}" type="datetimeFigureOut">
              <a:rPr lang="th-TH" smtClean="0"/>
              <a:t>01/06/64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EA05-E580-48E5-BE12-0CBA7CD6BC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4614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1A08F-10DA-4DBC-89FA-80AD3C8FA600}" type="datetimeFigureOut">
              <a:rPr lang="th-TH" smtClean="0"/>
              <a:t>01/06/64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0EA05-E580-48E5-BE12-0CBA7CD6BC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161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6.wdp"/><Relationship Id="rId7" Type="http://schemas.openxmlformats.org/officeDocument/2006/relationships/image" Target="../media/image3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7.wdp"/><Relationship Id="rId10" Type="http://schemas.openxmlformats.org/officeDocument/2006/relationships/image" Target="../media/image37.jpg"/><Relationship Id="rId4" Type="http://schemas.openxmlformats.org/officeDocument/2006/relationships/image" Target="../media/image12.pn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6.wdp"/><Relationship Id="rId7" Type="http://schemas.openxmlformats.org/officeDocument/2006/relationships/image" Target="../media/image3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7.wdp"/><Relationship Id="rId10" Type="http://schemas.openxmlformats.org/officeDocument/2006/relationships/image" Target="../media/image42.jpeg"/><Relationship Id="rId4" Type="http://schemas.openxmlformats.org/officeDocument/2006/relationships/image" Target="../media/image12.pn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microsoft.com/office/2007/relationships/hdphoto" Target="../media/hdphoto6.wdp"/><Relationship Id="rId7" Type="http://schemas.openxmlformats.org/officeDocument/2006/relationships/image" Target="../media/image4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microsoft.com/office/2007/relationships/hdphoto" Target="../media/hdphoto7.wdp"/><Relationship Id="rId4" Type="http://schemas.openxmlformats.org/officeDocument/2006/relationships/image" Target="../media/image12.png"/><Relationship Id="rId9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0.jpeg"/><Relationship Id="rId5" Type="http://schemas.microsoft.com/office/2007/relationships/hdphoto" Target="../media/hdphoto5.wdp"/><Relationship Id="rId10" Type="http://schemas.openxmlformats.org/officeDocument/2006/relationships/image" Target="../media/image9.jpeg"/><Relationship Id="rId4" Type="http://schemas.openxmlformats.org/officeDocument/2006/relationships/image" Target="../media/image6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6.wdp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hdphoto" Target="../media/hdphoto6.wdp"/><Relationship Id="rId7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7.wdp"/><Relationship Id="rId4" Type="http://schemas.openxmlformats.org/officeDocument/2006/relationships/image" Target="../media/image12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6.wdp"/><Relationship Id="rId7" Type="http://schemas.openxmlformats.org/officeDocument/2006/relationships/image" Target="../media/image2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6.wdp"/><Relationship Id="rId7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A5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พับมุม 30">
            <a:extLst>
              <a:ext uri="{FF2B5EF4-FFF2-40B4-BE49-F238E27FC236}">
                <a16:creationId xmlns:a16="http://schemas.microsoft.com/office/drawing/2014/main" xmlns="" id="{86EBABB1-F888-4709-8172-23CBB3EC49A2}"/>
              </a:ext>
            </a:extLst>
          </p:cNvPr>
          <p:cNvSpPr/>
          <p:nvPr/>
        </p:nvSpPr>
        <p:spPr>
          <a:xfrm>
            <a:off x="5461941" y="3020736"/>
            <a:ext cx="6530065" cy="2379215"/>
          </a:xfrm>
          <a:prstGeom prst="foldedCorner">
            <a:avLst/>
          </a:prstGeom>
          <a:solidFill>
            <a:srgbClr val="133B7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+mj-cs"/>
              </a:rPr>
              <a:t>                </a:t>
            </a:r>
            <a:endParaRPr lang="en-US" sz="8800" b="1" dirty="0">
              <a:solidFill>
                <a:schemeClr val="accent2">
                  <a:lumMod val="60000"/>
                  <a:lumOff val="40000"/>
                </a:schemeClr>
              </a:solidFill>
              <a:cs typeface="+mj-cs"/>
            </a:endParaRPr>
          </a:p>
        </p:txBody>
      </p:sp>
      <p:sp>
        <p:nvSpPr>
          <p:cNvPr id="13" name="แผนผังลำดับงาน: ป้อนข้อมูลด้วยตนเอง 12"/>
          <p:cNvSpPr/>
          <p:nvPr/>
        </p:nvSpPr>
        <p:spPr>
          <a:xfrm flipV="1">
            <a:off x="0" y="0"/>
            <a:ext cx="12192000" cy="857251"/>
          </a:xfrm>
          <a:prstGeom prst="flowChartManualInp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816EABE9-8E80-42C6-8F75-9BF602158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91375" l="3125" r="97625">
                        <a14:foregroundMark x1="20000" y1="10375" x2="60375" y2="17125"/>
                        <a14:foregroundMark x1="60375" y1="17125" x2="61000" y2="18250"/>
                        <a14:foregroundMark x1="28625" y1="4625" x2="45375" y2="5000"/>
                        <a14:foregroundMark x1="45375" y1="5000" x2="54125" y2="4750"/>
                        <a14:foregroundMark x1="54125" y1="4750" x2="81000" y2="4750"/>
                        <a14:foregroundMark x1="81000" y1="4750" x2="88000" y2="4625"/>
                        <a14:foregroundMark x1="88000" y1="4625" x2="95500" y2="5125"/>
                        <a14:foregroundMark x1="95500" y1="5125" x2="96000" y2="5250"/>
                        <a14:foregroundMark x1="97125" y1="5250" x2="97625" y2="28625"/>
                        <a14:foregroundMark x1="97625" y1="28625" x2="97375" y2="28875"/>
                        <a14:foregroundMark x1="5125" y1="7750" x2="24125" y2="14625"/>
                        <a14:foregroundMark x1="24125" y1="14625" x2="40250" y2="17375"/>
                        <a14:foregroundMark x1="40250" y1="17375" x2="57875" y2="35375"/>
                        <a14:foregroundMark x1="57875" y1="35375" x2="58250" y2="36375"/>
                        <a14:foregroundMark x1="5625" y1="4500" x2="12875" y2="2500"/>
                        <a14:foregroundMark x1="12875" y1="2500" x2="27875" y2="2750"/>
                        <a14:foregroundMark x1="27875" y1="2750" x2="35750" y2="2500"/>
                        <a14:foregroundMark x1="3125" y1="4500" x2="7750" y2="18750"/>
                        <a14:foregroundMark x1="37000" y1="90750" x2="45000" y2="91375"/>
                        <a14:foregroundMark x1="45000" y1="91375" x2="50500" y2="91125"/>
                        <a14:foregroundMark x1="25000" y1="34250" x2="29250" y2="33750"/>
                        <a14:foregroundMark x1="29250" y1="33750" x2="29250" y2="33750"/>
                        <a14:foregroundMark x1="28875" y1="33250" x2="32125" y2="33125"/>
                        <a14:foregroundMark x1="31500" y1="33250" x2="35000" y2="3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65" y="3025521"/>
            <a:ext cx="4810439" cy="4253389"/>
          </a:xfrm>
          <a:prstGeom prst="rect">
            <a:avLst/>
          </a:prstGeom>
        </p:spPr>
      </p:pic>
      <p:sp>
        <p:nvSpPr>
          <p:cNvPr id="8" name="ตัดมุมสี่เหลี่ยมผืนผ้าด้านทแยงมุม 7"/>
          <p:cNvSpPr/>
          <p:nvPr/>
        </p:nvSpPr>
        <p:spPr>
          <a:xfrm>
            <a:off x="1042589" y="175939"/>
            <a:ext cx="11153775" cy="2958442"/>
          </a:xfrm>
          <a:prstGeom prst="snip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5400" b="1" dirty="0">
              <a:solidFill>
                <a:schemeClr val="tx1"/>
              </a:solidFill>
              <a:cs typeface="+mj-cs"/>
            </a:endParaRPr>
          </a:p>
          <a:p>
            <a:pPr algn="ctr"/>
            <a:r>
              <a:rPr lang="th-TH" sz="5400" b="1" dirty="0">
                <a:solidFill>
                  <a:schemeClr val="tx1"/>
                </a:solidFill>
                <a:cs typeface="+mj-cs"/>
              </a:rPr>
              <a:t>การขับเคลื่อนงานอาหารปลอดภัย อาหารริมบาทวิถี</a:t>
            </a:r>
          </a:p>
          <a:p>
            <a:pPr algn="ctr"/>
            <a:r>
              <a:rPr lang="th-TH" sz="5400" b="1" dirty="0">
                <a:solidFill>
                  <a:schemeClr val="tx1"/>
                </a:solidFill>
                <a:cs typeface="+mj-cs"/>
              </a:rPr>
              <a:t>(</a:t>
            </a:r>
            <a:r>
              <a:rPr lang="en-US" sz="5400" b="1" dirty="0">
                <a:solidFill>
                  <a:schemeClr val="tx1"/>
                </a:solidFill>
                <a:cs typeface="+mj-cs"/>
              </a:rPr>
              <a:t>Street Food Good Health</a:t>
            </a:r>
            <a:r>
              <a:rPr lang="th-TH" sz="5400" b="1" dirty="0">
                <a:solidFill>
                  <a:schemeClr val="tx1"/>
                </a:solidFill>
                <a:cs typeface="+mj-cs"/>
              </a:rPr>
              <a:t>)</a:t>
            </a:r>
            <a:endParaRPr lang="th-TH" sz="5400" dirty="0"/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xmlns="" id="{424CB363-AC3D-47B5-BB14-8FA0B6B8372C}"/>
              </a:ext>
            </a:extLst>
          </p:cNvPr>
          <p:cNvSpPr txBox="1"/>
          <p:nvPr/>
        </p:nvSpPr>
        <p:spPr>
          <a:xfrm>
            <a:off x="1" y="3134381"/>
            <a:ext cx="6096000" cy="2265570"/>
          </a:xfrm>
          <a:prstGeom prst="rect">
            <a:avLst/>
          </a:prstGeom>
          <a:solidFill>
            <a:srgbClr val="133B7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684C3176-3738-4D37-955E-AA14C7880B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0" b="95200" l="10000" r="90000">
                        <a14:foregroundMark x1="45222" y1="5400" x2="45222" y2="5400"/>
                        <a14:foregroundMark x1="66778" y1="52000" x2="66778" y2="52000"/>
                        <a14:foregroundMark x1="66222" y1="41200" x2="70556" y2="53000"/>
                        <a14:foregroundMark x1="70556" y1="53000" x2="70556" y2="64600"/>
                        <a14:foregroundMark x1="70556" y1="64600" x2="63111" y2="86200"/>
                        <a14:foregroundMark x1="63111" y1="86200" x2="57778" y2="91200"/>
                        <a14:foregroundMark x1="57778" y1="91200" x2="45333" y2="95200"/>
                        <a14:foregroundMark x1="45333" y1="95200" x2="42778" y2="94400"/>
                        <a14:foregroundMark x1="38000" y1="29600" x2="56667" y2="38800"/>
                        <a14:foregroundMark x1="41000" y1="40200" x2="58889" y2="70200"/>
                        <a14:foregroundMark x1="51667" y1="24200" x2="50111" y2="75000"/>
                        <a14:foregroundMark x1="43444" y1="23800" x2="39111" y2="37400"/>
                        <a14:foregroundMark x1="39111" y1="37400" x2="39000" y2="63200"/>
                        <a14:foregroundMark x1="39000" y1="63200" x2="39778" y2="67400"/>
                        <a14:foregroundMark x1="39000" y1="53200" x2="43778" y2="59000"/>
                        <a14:foregroundMark x1="43778" y1="59000" x2="58222" y2="67000"/>
                        <a14:foregroundMark x1="51556" y1="39400" x2="58889" y2="42800"/>
                        <a14:foregroundMark x1="58889" y1="42800" x2="63778" y2="48000"/>
                        <a14:foregroundMark x1="51444" y1="51200" x2="66111" y2="55200"/>
                        <a14:foregroundMark x1="66111" y1="55200" x2="66222" y2="55800"/>
                        <a14:foregroundMark x1="58556" y1="64600" x2="68778" y2="72800"/>
                        <a14:foregroundMark x1="52778" y1="31600" x2="62667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485" y="150109"/>
            <a:ext cx="3493394" cy="1888545"/>
          </a:xfrm>
          <a:prstGeom prst="rect">
            <a:avLst/>
          </a:prstGeom>
        </p:spPr>
      </p:pic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xmlns="" id="{60EF8553-C303-4AB3-8E4D-0F748DFA4C94}"/>
              </a:ext>
            </a:extLst>
          </p:cNvPr>
          <p:cNvSpPr/>
          <p:nvPr/>
        </p:nvSpPr>
        <p:spPr>
          <a:xfrm>
            <a:off x="198559" y="3160211"/>
            <a:ext cx="91711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20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Fill>
                  <a:solidFill>
                    <a:schemeClr val="tx1"/>
                  </a:solidFill>
                </a:uFill>
                <a:latin typeface="TH NiramitIT๙ " panose="02000506000000020004" pitchFamily="2" charset="-34"/>
                <a:cs typeface="TH NiramitIT๙ " panose="02000506000000020004" pitchFamily="2" charset="-34"/>
              </a:rPr>
              <a:t>เทศบาลตำบลกำแพง</a:t>
            </a:r>
          </a:p>
        </p:txBody>
      </p:sp>
    </p:spTree>
    <p:extLst>
      <p:ext uri="{BB962C8B-B14F-4D97-AF65-F5344CB8AC3E}">
        <p14:creationId xmlns:p14="http://schemas.microsoft.com/office/powerpoint/2010/main" val="2521997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xmlns="" id="{962734AA-F6CE-43E0-B0CA-84DCC6E5C258}"/>
              </a:ext>
            </a:extLst>
          </p:cNvPr>
          <p:cNvSpPr/>
          <p:nvPr/>
        </p:nvSpPr>
        <p:spPr>
          <a:xfrm>
            <a:off x="0" y="315609"/>
            <a:ext cx="12192000" cy="20264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แผนผังลำดับงาน: ป้อนข้อมูลด้วยตนเอง 12"/>
          <p:cNvSpPr/>
          <p:nvPr/>
        </p:nvSpPr>
        <p:spPr>
          <a:xfrm flipV="1">
            <a:off x="0" y="0"/>
            <a:ext cx="12192000" cy="857251"/>
          </a:xfrm>
          <a:prstGeom prst="flowChartManualInp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xmlns="" id="{60AF8C48-2EA8-4F30-A6D7-98A3F7B3D33B}"/>
              </a:ext>
            </a:extLst>
          </p:cNvPr>
          <p:cNvSpPr txBox="1"/>
          <p:nvPr/>
        </p:nvSpPr>
        <p:spPr>
          <a:xfrm>
            <a:off x="713815" y="1506184"/>
            <a:ext cx="11478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มาตรการเสริมป้องกัน</a:t>
            </a:r>
            <a:r>
              <a:rPr lang="en-US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ใช้ตะกร้ายื่นส่งสินค้า-รับทอนเงินแทน ลดการสัมผัสโดยตรง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xmlns="" id="{D602CA6E-4250-45EF-8E24-651FF9E1B666}"/>
              </a:ext>
            </a:extLst>
          </p:cNvPr>
          <p:cNvSpPr/>
          <p:nvPr/>
        </p:nvSpPr>
        <p:spPr>
          <a:xfrm>
            <a:off x="158752" y="1568482"/>
            <a:ext cx="555065" cy="583290"/>
          </a:xfrm>
          <a:prstGeom prst="ellipse">
            <a:avLst/>
          </a:prstGeom>
          <a:solidFill>
            <a:srgbClr val="133B7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endParaRPr lang="en-US" sz="66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xmlns="" id="{05B481E9-2B0A-4E21-A6CE-28CA812FD019}"/>
              </a:ext>
            </a:extLst>
          </p:cNvPr>
          <p:cNvSpPr/>
          <p:nvPr/>
        </p:nvSpPr>
        <p:spPr>
          <a:xfrm>
            <a:off x="-1" y="728036"/>
            <a:ext cx="12191999" cy="707886"/>
          </a:xfrm>
          <a:prstGeom prst="rect">
            <a:avLst/>
          </a:prstGeom>
          <a:solidFill>
            <a:srgbClr val="133B76"/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Fill>
                  <a:solidFill>
                    <a:schemeClr val="tx1"/>
                  </a:solidFill>
                </a:uFill>
                <a:latin typeface="TH NiramitIT๙ " panose="02000506000000020004" pitchFamily="2" charset="-34"/>
                <a:cs typeface="TH NiramitIT๙ " panose="02000506000000020004" pitchFamily="2" charset="-34"/>
              </a:rPr>
              <a:t>ตลาดเย็น เย็น เทศบาลตำบลกำแพง อำเภอละงู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F1A85A1D-BDF5-4706-A603-EE8D869042CD}"/>
              </a:ext>
            </a:extLst>
          </p:cNvPr>
          <p:cNvSpPr txBox="1"/>
          <p:nvPr/>
        </p:nvSpPr>
        <p:spPr>
          <a:xfrm>
            <a:off x="727967" y="-251859"/>
            <a:ext cx="1128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</a:t>
            </a:r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ม</a:t>
            </a:r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าตรการ..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เพื่อเฝ้าระวังและป้องกันการติดเชื้อไวรัสโค</a:t>
            </a:r>
            <a:r>
              <a:rPr lang="th-TH" sz="4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โร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นา 2019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D8CD3AD3-485C-43D3-A783-489784277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0" b="98361" l="2182" r="99273">
                        <a14:foregroundMark x1="10182" y1="87978" x2="66909" y2="80874"/>
                        <a14:foregroundMark x1="66909" y1="80874" x2="77091" y2="74863"/>
                        <a14:foregroundMark x1="77091" y1="74863" x2="93455" y2="48634"/>
                        <a14:foregroundMark x1="93455" y1="48634" x2="94545" y2="43716"/>
                        <a14:foregroundMark x1="61455" y1="52459" x2="82545" y2="37705"/>
                        <a14:foregroundMark x1="82545" y1="37705" x2="89818" y2="37705"/>
                        <a14:foregroundMark x1="96000" y1="36066" x2="94545" y2="58470"/>
                        <a14:foregroundMark x1="98545" y1="33880" x2="98909" y2="32787"/>
                        <a14:foregroundMark x1="8727" y1="87978" x2="21818" y2="85246"/>
                        <a14:foregroundMark x1="21818" y1="85246" x2="33091" y2="86885"/>
                        <a14:foregroundMark x1="33091" y1="86885" x2="33455" y2="87432"/>
                        <a14:foregroundMark x1="2909" y1="92350" x2="28364" y2="87432"/>
                        <a14:foregroundMark x1="5091" y1="98361" x2="20000" y2="97814"/>
                        <a14:foregroundMark x1="17091" y1="87432" x2="27273" y2="79235"/>
                        <a14:foregroundMark x1="15273" y1="80874" x2="26545" y2="74317"/>
                        <a14:foregroundMark x1="26545" y1="74317" x2="88727" y2="55191"/>
                        <a14:foregroundMark x1="21455" y1="70492" x2="21455" y2="70492"/>
                        <a14:foregroundMark x1="20727" y1="74317" x2="34182" y2="81421"/>
                        <a14:foregroundMark x1="34182" y1="81421" x2="46909" y2="70492"/>
                        <a14:foregroundMark x1="46909" y1="70492" x2="51273" y2="72131"/>
                        <a14:foregroundMark x1="64000" y1="59016" x2="49818" y2="59016"/>
                        <a14:foregroundMark x1="49818" y1="59016" x2="39273" y2="66120"/>
                        <a14:foregroundMark x1="39273" y1="66120" x2="53818" y2="63388"/>
                        <a14:foregroundMark x1="53818" y1="63388" x2="46545" y2="61749"/>
                        <a14:foregroundMark x1="58545" y1="69399" x2="58909" y2="72131"/>
                        <a14:foregroundMark x1="76727" y1="48634" x2="79636" y2="67213"/>
                        <a14:foregroundMark x1="79636" y1="67213" x2="79636" y2="67213"/>
                        <a14:foregroundMark x1="84000" y1="45355" x2="89818" y2="55738"/>
                        <a14:foregroundMark x1="85091" y1="51913" x2="89091" y2="48634"/>
                        <a14:foregroundMark x1="83636" y1="53552" x2="84000" y2="45355"/>
                        <a14:foregroundMark x1="89818" y1="31148" x2="98545" y2="26230"/>
                        <a14:foregroundMark x1="98909" y1="50820" x2="99273" y2="46448"/>
                        <a14:foregroundMark x1="82182" y1="36066" x2="88364" y2="31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3577">
            <a:off x="11019813" y="-77913"/>
            <a:ext cx="1227560" cy="878468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908FE33D-6B54-457C-9DCD-815D62B0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96000" l="4444" r="96000">
                        <a14:foregroundMark x1="11111" y1="7556" x2="50222" y2="6222"/>
                        <a14:foregroundMark x1="50222" y1="6222" x2="69333" y2="8444"/>
                        <a14:foregroundMark x1="3938" y1="43195" x2="3885" y2="43556"/>
                        <a14:foregroundMark x1="4808" y1="37333" x2="4686" y2="38156"/>
                        <a14:foregroundMark x1="8889" y1="9778" x2="4940" y2="36444"/>
                        <a14:foregroundMark x1="6787" y1="71675" x2="7556" y2="72444"/>
                        <a14:foregroundMark x1="5387" y1="70276" x2="5919" y2="70808"/>
                        <a14:foregroundMark x1="65778" y1="80444" x2="83556" y2="49333"/>
                        <a14:foregroundMark x1="21778" y1="59556" x2="33333" y2="57778"/>
                        <a14:foregroundMark x1="33333" y1="57778" x2="39556" y2="58222"/>
                        <a14:foregroundMark x1="59111" y1="86222" x2="61630" y2="94138"/>
                        <a14:foregroundMark x1="24444" y1="19111" x2="48889" y2="21333"/>
                        <a14:foregroundMark x1="48889" y1="21333" x2="57778" y2="20889"/>
                        <a14:foregroundMark x1="16444" y1="32444" x2="32444" y2="31556"/>
                        <a14:foregroundMark x1="32444" y1="31556" x2="58667" y2="32889"/>
                        <a14:foregroundMark x1="18667" y1="45333" x2="61333" y2="46222"/>
                        <a14:foregroundMark x1="8000" y1="69351" x2="8000" y2="69778"/>
                        <a14:foregroundMark x1="8000" y1="58667" x2="8000" y2="67464"/>
                        <a14:foregroundMark x1="8000" y1="41333" x2="8000" y2="43362"/>
                        <a14:foregroundMark x1="6555" y1="40832" x2="4889" y2="37778"/>
                        <a14:foregroundMark x1="7556" y1="42667" x2="7032" y2="41706"/>
                        <a14:foregroundMark x1="5222" y1="38999" x2="5333" y2="37778"/>
                        <a14:foregroundMark x1="4990" y1="41558" x2="5167" y2="39610"/>
                        <a14:foregroundMark x1="5090" y1="38791" x2="5333" y2="37333"/>
                        <a14:foregroundMark x1="4599" y1="41739" x2="4998" y2="39345"/>
                        <a14:foregroundMark x1="4889" y1="39556" x2="4889" y2="39556"/>
                        <a14:foregroundMark x1="5333" y1="40889" x2="5333" y2="40889"/>
                        <a14:foregroundMark x1="5333" y1="40000" x2="5333" y2="40000"/>
                        <a14:foregroundMark x1="4889" y1="40000" x2="4889" y2="42222"/>
                        <a14:foregroundMark x1="6222" y1="71556" x2="4998" y2="70087"/>
                        <a14:foregroundMark x1="6667" y1="47556" x2="5333" y2="33778"/>
                        <a14:backgroundMark x1="4000" y1="69778" x2="4615" y2="70393"/>
                        <a14:backgroundMark x1="4297" y1="39556" x2="4593" y2="40000"/>
                        <a14:backgroundMark x1="4000" y1="39111" x2="4297" y2="39556"/>
                        <a14:backgroundMark x1="60444" y1="96000" x2="63111" y2="96000"/>
                        <a14:backgroundMark x1="96889" y1="44889" x2="96444" y2="47111"/>
                        <a14:backgroundMark x1="3556" y1="43556" x2="3556" y2="58667"/>
                        <a14:backgroundMark x1="67111" y1="53333" x2="68444" y2="56000"/>
                        <a14:backgroundMark x1="3556" y1="42222" x2="4000" y2="43111"/>
                        <a14:backgroundMark x1="4444" y1="37778" x2="4000" y2="37778"/>
                        <a14:backgroundMark x1="4000" y1="36444" x2="4000" y2="37333"/>
                        <a14:backgroundMark x1="4000" y1="68444" x2="4444" y2="7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9" y="33837"/>
            <a:ext cx="1314180" cy="131418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75AF2138-F837-4A45-B6B3-7422C7DD08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7" y="2345731"/>
            <a:ext cx="7151913" cy="4521913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6AF35619-F57C-46C3-987E-1A962BE1E6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8"/>
          <a:stretch/>
        </p:blipFill>
        <p:spPr>
          <a:xfrm>
            <a:off x="7478486" y="2342039"/>
            <a:ext cx="4354287" cy="454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11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xmlns="" id="{962734AA-F6CE-43E0-B0CA-84DCC6E5C258}"/>
              </a:ext>
            </a:extLst>
          </p:cNvPr>
          <p:cNvSpPr/>
          <p:nvPr/>
        </p:nvSpPr>
        <p:spPr>
          <a:xfrm>
            <a:off x="0" y="315609"/>
            <a:ext cx="12192000" cy="20963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แผนผังลำดับงาน: ป้อนข้อมูลด้วยตนเอง 12"/>
          <p:cNvSpPr/>
          <p:nvPr/>
        </p:nvSpPr>
        <p:spPr>
          <a:xfrm flipV="1">
            <a:off x="0" y="0"/>
            <a:ext cx="12192000" cy="857251"/>
          </a:xfrm>
          <a:prstGeom prst="flowChartManualInp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xmlns="" id="{60AF8C48-2EA8-4F30-A6D7-98A3F7B3D33B}"/>
              </a:ext>
            </a:extLst>
          </p:cNvPr>
          <p:cNvSpPr txBox="1"/>
          <p:nvPr/>
        </p:nvSpPr>
        <p:spPr>
          <a:xfrm>
            <a:off x="1040086" y="1506052"/>
            <a:ext cx="11151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มีพนักงานดูแลให้บริการ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ประจำตลาด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xmlns="" id="{D602CA6E-4250-45EF-8E24-651FF9E1B666}"/>
              </a:ext>
            </a:extLst>
          </p:cNvPr>
          <p:cNvSpPr/>
          <p:nvPr/>
        </p:nvSpPr>
        <p:spPr>
          <a:xfrm>
            <a:off x="375109" y="1563409"/>
            <a:ext cx="555065" cy="583290"/>
          </a:xfrm>
          <a:prstGeom prst="ellipse">
            <a:avLst/>
          </a:prstGeom>
          <a:solidFill>
            <a:srgbClr val="133B7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7</a:t>
            </a:r>
            <a:endParaRPr lang="en-US" sz="66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xmlns="" id="{05B481E9-2B0A-4E21-A6CE-28CA812FD019}"/>
              </a:ext>
            </a:extLst>
          </p:cNvPr>
          <p:cNvSpPr/>
          <p:nvPr/>
        </p:nvSpPr>
        <p:spPr>
          <a:xfrm>
            <a:off x="-1" y="728036"/>
            <a:ext cx="12191999" cy="707886"/>
          </a:xfrm>
          <a:prstGeom prst="rect">
            <a:avLst/>
          </a:prstGeom>
          <a:solidFill>
            <a:srgbClr val="133B76"/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Fill>
                  <a:solidFill>
                    <a:schemeClr val="tx1"/>
                  </a:solidFill>
                </a:uFill>
                <a:latin typeface="TH NiramitIT๙ " panose="02000506000000020004" pitchFamily="2" charset="-34"/>
                <a:cs typeface="TH NiramitIT๙ " panose="02000506000000020004" pitchFamily="2" charset="-34"/>
              </a:rPr>
              <a:t>ตลาดเย็น เย็น เทศบาลตำบลกำแพง อำเภอละงู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F1A85A1D-BDF5-4706-A603-EE8D869042CD}"/>
              </a:ext>
            </a:extLst>
          </p:cNvPr>
          <p:cNvSpPr txBox="1"/>
          <p:nvPr/>
        </p:nvSpPr>
        <p:spPr>
          <a:xfrm>
            <a:off x="727967" y="-251859"/>
            <a:ext cx="1128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</a:t>
            </a:r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ม</a:t>
            </a:r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าตรการ..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เพื่อเฝ้าระวังและป้องกันการติดเชื้อไวรัสโค</a:t>
            </a:r>
            <a:r>
              <a:rPr lang="th-TH" sz="4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โร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นา 2019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D8CD3AD3-485C-43D3-A783-489784277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0" b="98361" l="2182" r="99273">
                        <a14:foregroundMark x1="10182" y1="87978" x2="66909" y2="80874"/>
                        <a14:foregroundMark x1="66909" y1="80874" x2="77091" y2="74863"/>
                        <a14:foregroundMark x1="77091" y1="74863" x2="93455" y2="48634"/>
                        <a14:foregroundMark x1="93455" y1="48634" x2="94545" y2="43716"/>
                        <a14:foregroundMark x1="61455" y1="52459" x2="82545" y2="37705"/>
                        <a14:foregroundMark x1="82545" y1="37705" x2="89818" y2="37705"/>
                        <a14:foregroundMark x1="96000" y1="36066" x2="94545" y2="58470"/>
                        <a14:foregroundMark x1="98545" y1="33880" x2="98909" y2="32787"/>
                        <a14:foregroundMark x1="8727" y1="87978" x2="21818" y2="85246"/>
                        <a14:foregroundMark x1="21818" y1="85246" x2="33091" y2="86885"/>
                        <a14:foregroundMark x1="33091" y1="86885" x2="33455" y2="87432"/>
                        <a14:foregroundMark x1="2909" y1="92350" x2="28364" y2="87432"/>
                        <a14:foregroundMark x1="5091" y1="98361" x2="20000" y2="97814"/>
                        <a14:foregroundMark x1="17091" y1="87432" x2="27273" y2="79235"/>
                        <a14:foregroundMark x1="15273" y1="80874" x2="26545" y2="74317"/>
                        <a14:foregroundMark x1="26545" y1="74317" x2="88727" y2="55191"/>
                        <a14:foregroundMark x1="21455" y1="70492" x2="21455" y2="70492"/>
                        <a14:foregroundMark x1="20727" y1="74317" x2="34182" y2="81421"/>
                        <a14:foregroundMark x1="34182" y1="81421" x2="46909" y2="70492"/>
                        <a14:foregroundMark x1="46909" y1="70492" x2="51273" y2="72131"/>
                        <a14:foregroundMark x1="64000" y1="59016" x2="49818" y2="59016"/>
                        <a14:foregroundMark x1="49818" y1="59016" x2="39273" y2="66120"/>
                        <a14:foregroundMark x1="39273" y1="66120" x2="53818" y2="63388"/>
                        <a14:foregroundMark x1="53818" y1="63388" x2="46545" y2="61749"/>
                        <a14:foregroundMark x1="58545" y1="69399" x2="58909" y2="72131"/>
                        <a14:foregroundMark x1="76727" y1="48634" x2="79636" y2="67213"/>
                        <a14:foregroundMark x1="79636" y1="67213" x2="79636" y2="67213"/>
                        <a14:foregroundMark x1="84000" y1="45355" x2="89818" y2="55738"/>
                        <a14:foregroundMark x1="85091" y1="51913" x2="89091" y2="48634"/>
                        <a14:foregroundMark x1="83636" y1="53552" x2="84000" y2="45355"/>
                        <a14:foregroundMark x1="89818" y1="31148" x2="98545" y2="26230"/>
                        <a14:foregroundMark x1="98909" y1="50820" x2="99273" y2="46448"/>
                        <a14:foregroundMark x1="82182" y1="36066" x2="88364" y2="31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3577">
            <a:off x="11019813" y="-77913"/>
            <a:ext cx="1227560" cy="878468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908FE33D-6B54-457C-9DCD-815D62B0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96000" l="4444" r="96000">
                        <a14:foregroundMark x1="11111" y1="7556" x2="50222" y2="6222"/>
                        <a14:foregroundMark x1="50222" y1="6222" x2="69333" y2="8444"/>
                        <a14:foregroundMark x1="3938" y1="43195" x2="3885" y2="43556"/>
                        <a14:foregroundMark x1="4808" y1="37333" x2="4686" y2="38156"/>
                        <a14:foregroundMark x1="8889" y1="9778" x2="4940" y2="36444"/>
                        <a14:foregroundMark x1="6787" y1="71675" x2="7556" y2="72444"/>
                        <a14:foregroundMark x1="5387" y1="70276" x2="5919" y2="70808"/>
                        <a14:foregroundMark x1="65778" y1="80444" x2="83556" y2="49333"/>
                        <a14:foregroundMark x1="21778" y1="59556" x2="33333" y2="57778"/>
                        <a14:foregroundMark x1="33333" y1="57778" x2="39556" y2="58222"/>
                        <a14:foregroundMark x1="59111" y1="86222" x2="61630" y2="94138"/>
                        <a14:foregroundMark x1="24444" y1="19111" x2="48889" y2="21333"/>
                        <a14:foregroundMark x1="48889" y1="21333" x2="57778" y2="20889"/>
                        <a14:foregroundMark x1="16444" y1="32444" x2="32444" y2="31556"/>
                        <a14:foregroundMark x1="32444" y1="31556" x2="58667" y2="32889"/>
                        <a14:foregroundMark x1="18667" y1="45333" x2="61333" y2="46222"/>
                        <a14:foregroundMark x1="8000" y1="69351" x2="8000" y2="69778"/>
                        <a14:foregroundMark x1="8000" y1="58667" x2="8000" y2="67464"/>
                        <a14:foregroundMark x1="8000" y1="41333" x2="8000" y2="43362"/>
                        <a14:foregroundMark x1="6555" y1="40832" x2="4889" y2="37778"/>
                        <a14:foregroundMark x1="7556" y1="42667" x2="7032" y2="41706"/>
                        <a14:foregroundMark x1="5222" y1="38999" x2="5333" y2="37778"/>
                        <a14:foregroundMark x1="4990" y1="41558" x2="5167" y2="39610"/>
                        <a14:foregroundMark x1="5090" y1="38791" x2="5333" y2="37333"/>
                        <a14:foregroundMark x1="4599" y1="41739" x2="4998" y2="39345"/>
                        <a14:foregroundMark x1="4889" y1="39556" x2="4889" y2="39556"/>
                        <a14:foregroundMark x1="5333" y1="40889" x2="5333" y2="40889"/>
                        <a14:foregroundMark x1="5333" y1="40000" x2="5333" y2="40000"/>
                        <a14:foregroundMark x1="4889" y1="40000" x2="4889" y2="42222"/>
                        <a14:foregroundMark x1="6222" y1="71556" x2="4998" y2="70087"/>
                        <a14:foregroundMark x1="6667" y1="47556" x2="5333" y2="33778"/>
                        <a14:backgroundMark x1="4000" y1="69778" x2="4615" y2="70393"/>
                        <a14:backgroundMark x1="4297" y1="39556" x2="4593" y2="40000"/>
                        <a14:backgroundMark x1="4000" y1="39111" x2="4297" y2="39556"/>
                        <a14:backgroundMark x1="60444" y1="96000" x2="63111" y2="96000"/>
                        <a14:backgroundMark x1="96889" y1="44889" x2="96444" y2="47111"/>
                        <a14:backgroundMark x1="3556" y1="43556" x2="3556" y2="58667"/>
                        <a14:backgroundMark x1="67111" y1="53333" x2="68444" y2="56000"/>
                        <a14:backgroundMark x1="3556" y1="42222" x2="4000" y2="43111"/>
                        <a14:backgroundMark x1="4444" y1="37778" x2="4000" y2="37778"/>
                        <a14:backgroundMark x1="4000" y1="36444" x2="4000" y2="37333"/>
                        <a14:backgroundMark x1="4000" y1="68444" x2="4444" y2="7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9" y="33837"/>
            <a:ext cx="1314180" cy="131418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32824CE7-B3E6-47A4-8D41-4E199799D6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97" y="2411980"/>
            <a:ext cx="4298993" cy="441218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EBD90CAE-70BC-4FBB-999D-965B2CAD8B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884" y="2411979"/>
            <a:ext cx="5327501" cy="441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27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xmlns="" id="{962734AA-F6CE-43E0-B0CA-84DCC6E5C258}"/>
              </a:ext>
            </a:extLst>
          </p:cNvPr>
          <p:cNvSpPr/>
          <p:nvPr/>
        </p:nvSpPr>
        <p:spPr>
          <a:xfrm>
            <a:off x="0" y="315609"/>
            <a:ext cx="12192000" cy="20963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แผนผังลำดับงาน: ป้อนข้อมูลด้วยตนเอง 12"/>
          <p:cNvSpPr/>
          <p:nvPr/>
        </p:nvSpPr>
        <p:spPr>
          <a:xfrm flipV="1">
            <a:off x="0" y="0"/>
            <a:ext cx="12192000" cy="857251"/>
          </a:xfrm>
          <a:prstGeom prst="flowChartManualInp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xmlns="" id="{60AF8C48-2EA8-4F30-A6D7-98A3F7B3D33B}"/>
              </a:ext>
            </a:extLst>
          </p:cNvPr>
          <p:cNvSpPr txBox="1"/>
          <p:nvPr/>
        </p:nvSpPr>
        <p:spPr>
          <a:xfrm>
            <a:off x="1040086" y="1506052"/>
            <a:ext cx="11151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มาตรการลดความแออัด </a:t>
            </a:r>
            <a:r>
              <a:rPr lang="en-US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มีป้าย/สื่อประชาสัมพันธ์ลดความเสี่ยงในพื้นที่ให้บริการ 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xmlns="" id="{D602CA6E-4250-45EF-8E24-651FF9E1B666}"/>
              </a:ext>
            </a:extLst>
          </p:cNvPr>
          <p:cNvSpPr/>
          <p:nvPr/>
        </p:nvSpPr>
        <p:spPr>
          <a:xfrm>
            <a:off x="375109" y="1563409"/>
            <a:ext cx="555065" cy="583290"/>
          </a:xfrm>
          <a:prstGeom prst="ellipse">
            <a:avLst/>
          </a:prstGeom>
          <a:solidFill>
            <a:srgbClr val="133B7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8</a:t>
            </a:r>
            <a:endParaRPr lang="en-US" sz="66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xmlns="" id="{05B481E9-2B0A-4E21-A6CE-28CA812FD019}"/>
              </a:ext>
            </a:extLst>
          </p:cNvPr>
          <p:cNvSpPr/>
          <p:nvPr/>
        </p:nvSpPr>
        <p:spPr>
          <a:xfrm>
            <a:off x="-1" y="728036"/>
            <a:ext cx="12191999" cy="707886"/>
          </a:xfrm>
          <a:prstGeom prst="rect">
            <a:avLst/>
          </a:prstGeom>
          <a:solidFill>
            <a:srgbClr val="133B76"/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Fill>
                  <a:solidFill>
                    <a:schemeClr val="tx1"/>
                  </a:solidFill>
                </a:uFill>
                <a:latin typeface="TH NiramitIT๙ " panose="02000506000000020004" pitchFamily="2" charset="-34"/>
                <a:cs typeface="TH NiramitIT๙ " panose="02000506000000020004" pitchFamily="2" charset="-34"/>
              </a:rPr>
              <a:t>ตลาดเย็น เย็น เทศบาลตำบลกำแพง อำเภอละงู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F1A85A1D-BDF5-4706-A603-EE8D869042CD}"/>
              </a:ext>
            </a:extLst>
          </p:cNvPr>
          <p:cNvSpPr txBox="1"/>
          <p:nvPr/>
        </p:nvSpPr>
        <p:spPr>
          <a:xfrm>
            <a:off x="727967" y="-251859"/>
            <a:ext cx="1128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</a:t>
            </a:r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ม</a:t>
            </a:r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าตรการ..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เพื่อเฝ้าระวังและป้องกันการติดเชื้อไวรัสโค</a:t>
            </a:r>
            <a:r>
              <a:rPr lang="th-TH" sz="4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โร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นา 2019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D8CD3AD3-485C-43D3-A783-489784277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0" b="98361" l="2182" r="99273">
                        <a14:foregroundMark x1="10182" y1="87978" x2="66909" y2="80874"/>
                        <a14:foregroundMark x1="66909" y1="80874" x2="77091" y2="74863"/>
                        <a14:foregroundMark x1="77091" y1="74863" x2="93455" y2="48634"/>
                        <a14:foregroundMark x1="93455" y1="48634" x2="94545" y2="43716"/>
                        <a14:foregroundMark x1="61455" y1="52459" x2="82545" y2="37705"/>
                        <a14:foregroundMark x1="82545" y1="37705" x2="89818" y2="37705"/>
                        <a14:foregroundMark x1="96000" y1="36066" x2="94545" y2="58470"/>
                        <a14:foregroundMark x1="98545" y1="33880" x2="98909" y2="32787"/>
                        <a14:foregroundMark x1="8727" y1="87978" x2="21818" y2="85246"/>
                        <a14:foregroundMark x1="21818" y1="85246" x2="33091" y2="86885"/>
                        <a14:foregroundMark x1="33091" y1="86885" x2="33455" y2="87432"/>
                        <a14:foregroundMark x1="2909" y1="92350" x2="28364" y2="87432"/>
                        <a14:foregroundMark x1="5091" y1="98361" x2="20000" y2="97814"/>
                        <a14:foregroundMark x1="17091" y1="87432" x2="27273" y2="79235"/>
                        <a14:foregroundMark x1="15273" y1="80874" x2="26545" y2="74317"/>
                        <a14:foregroundMark x1="26545" y1="74317" x2="88727" y2="55191"/>
                        <a14:foregroundMark x1="21455" y1="70492" x2="21455" y2="70492"/>
                        <a14:foregroundMark x1="20727" y1="74317" x2="34182" y2="81421"/>
                        <a14:foregroundMark x1="34182" y1="81421" x2="46909" y2="70492"/>
                        <a14:foregroundMark x1="46909" y1="70492" x2="51273" y2="72131"/>
                        <a14:foregroundMark x1="64000" y1="59016" x2="49818" y2="59016"/>
                        <a14:foregroundMark x1="49818" y1="59016" x2="39273" y2="66120"/>
                        <a14:foregroundMark x1="39273" y1="66120" x2="53818" y2="63388"/>
                        <a14:foregroundMark x1="53818" y1="63388" x2="46545" y2="61749"/>
                        <a14:foregroundMark x1="58545" y1="69399" x2="58909" y2="72131"/>
                        <a14:foregroundMark x1="76727" y1="48634" x2="79636" y2="67213"/>
                        <a14:foregroundMark x1="79636" y1="67213" x2="79636" y2="67213"/>
                        <a14:foregroundMark x1="84000" y1="45355" x2="89818" y2="55738"/>
                        <a14:foregroundMark x1="85091" y1="51913" x2="89091" y2="48634"/>
                        <a14:foregroundMark x1="83636" y1="53552" x2="84000" y2="45355"/>
                        <a14:foregroundMark x1="89818" y1="31148" x2="98545" y2="26230"/>
                        <a14:foregroundMark x1="98909" y1="50820" x2="99273" y2="46448"/>
                        <a14:foregroundMark x1="82182" y1="36066" x2="88364" y2="31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3577">
            <a:off x="11019813" y="-77913"/>
            <a:ext cx="1227560" cy="878468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908FE33D-6B54-457C-9DCD-815D62B0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96000" l="4444" r="96000">
                        <a14:foregroundMark x1="11111" y1="7556" x2="50222" y2="6222"/>
                        <a14:foregroundMark x1="50222" y1="6222" x2="69333" y2="8444"/>
                        <a14:foregroundMark x1="3938" y1="43195" x2="3885" y2="43556"/>
                        <a14:foregroundMark x1="4808" y1="37333" x2="4686" y2="38156"/>
                        <a14:foregroundMark x1="8889" y1="9778" x2="4940" y2="36444"/>
                        <a14:foregroundMark x1="6787" y1="71675" x2="7556" y2="72444"/>
                        <a14:foregroundMark x1="5387" y1="70276" x2="5919" y2="70808"/>
                        <a14:foregroundMark x1="65778" y1="80444" x2="83556" y2="49333"/>
                        <a14:foregroundMark x1="21778" y1="59556" x2="33333" y2="57778"/>
                        <a14:foregroundMark x1="33333" y1="57778" x2="39556" y2="58222"/>
                        <a14:foregroundMark x1="59111" y1="86222" x2="61630" y2="94138"/>
                        <a14:foregroundMark x1="24444" y1="19111" x2="48889" y2="21333"/>
                        <a14:foregroundMark x1="48889" y1="21333" x2="57778" y2="20889"/>
                        <a14:foregroundMark x1="16444" y1="32444" x2="32444" y2="31556"/>
                        <a14:foregroundMark x1="32444" y1="31556" x2="58667" y2="32889"/>
                        <a14:foregroundMark x1="18667" y1="45333" x2="61333" y2="46222"/>
                        <a14:foregroundMark x1="8000" y1="69351" x2="8000" y2="69778"/>
                        <a14:foregroundMark x1="8000" y1="58667" x2="8000" y2="67464"/>
                        <a14:foregroundMark x1="8000" y1="41333" x2="8000" y2="43362"/>
                        <a14:foregroundMark x1="6555" y1="40832" x2="4889" y2="37778"/>
                        <a14:foregroundMark x1="7556" y1="42667" x2="7032" y2="41706"/>
                        <a14:foregroundMark x1="5222" y1="38999" x2="5333" y2="37778"/>
                        <a14:foregroundMark x1="4990" y1="41558" x2="5167" y2="39610"/>
                        <a14:foregroundMark x1="5090" y1="38791" x2="5333" y2="37333"/>
                        <a14:foregroundMark x1="4599" y1="41739" x2="4998" y2="39345"/>
                        <a14:foregroundMark x1="4889" y1="39556" x2="4889" y2="39556"/>
                        <a14:foregroundMark x1="5333" y1="40889" x2="5333" y2="40889"/>
                        <a14:foregroundMark x1="5333" y1="40000" x2="5333" y2="40000"/>
                        <a14:foregroundMark x1="4889" y1="40000" x2="4889" y2="42222"/>
                        <a14:foregroundMark x1="6222" y1="71556" x2="4998" y2="70087"/>
                        <a14:foregroundMark x1="6667" y1="47556" x2="5333" y2="33778"/>
                        <a14:backgroundMark x1="4000" y1="69778" x2="4615" y2="70393"/>
                        <a14:backgroundMark x1="4297" y1="39556" x2="4593" y2="40000"/>
                        <a14:backgroundMark x1="4000" y1="39111" x2="4297" y2="39556"/>
                        <a14:backgroundMark x1="60444" y1="96000" x2="63111" y2="96000"/>
                        <a14:backgroundMark x1="96889" y1="44889" x2="96444" y2="47111"/>
                        <a14:backgroundMark x1="3556" y1="43556" x2="3556" y2="58667"/>
                        <a14:backgroundMark x1="67111" y1="53333" x2="68444" y2="56000"/>
                        <a14:backgroundMark x1="3556" y1="42222" x2="4000" y2="43111"/>
                        <a14:backgroundMark x1="4444" y1="37778" x2="4000" y2="37778"/>
                        <a14:backgroundMark x1="4000" y1="36444" x2="4000" y2="37333"/>
                        <a14:backgroundMark x1="4000" y1="68444" x2="4444" y2="7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9" y="33837"/>
            <a:ext cx="1314180" cy="131418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0B09D089-D2F8-4CC8-8261-8F4BBCC499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8" r="21843" b="-224"/>
          <a:stretch/>
        </p:blipFill>
        <p:spPr>
          <a:xfrm>
            <a:off x="-13152" y="4711300"/>
            <a:ext cx="2865550" cy="21467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D5F98CB6-FB94-471A-9248-41644487D9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r="12224" b="17527"/>
          <a:stretch/>
        </p:blipFill>
        <p:spPr>
          <a:xfrm>
            <a:off x="-1" y="2411979"/>
            <a:ext cx="7372343" cy="229932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AFB56A23-678B-4E66-BF47-CD9EEB3204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629" y="4711299"/>
            <a:ext cx="1907713" cy="2146701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xmlns="" id="{6790F15F-0E3A-48F7-8C93-3F39AD3286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00" y="4711299"/>
            <a:ext cx="2612228" cy="2146701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xmlns="" id="{847AB667-BDD9-4482-B50E-D593B8735E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44" y="2411979"/>
            <a:ext cx="4819654" cy="444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1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xmlns="" id="{962734AA-F6CE-43E0-B0CA-84DCC6E5C258}"/>
              </a:ext>
            </a:extLst>
          </p:cNvPr>
          <p:cNvSpPr/>
          <p:nvPr/>
        </p:nvSpPr>
        <p:spPr>
          <a:xfrm>
            <a:off x="0" y="315609"/>
            <a:ext cx="12192000" cy="25138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แผนผังลำดับงาน: ป้อนข้อมูลด้วยตนเอง 12"/>
          <p:cNvSpPr/>
          <p:nvPr/>
        </p:nvSpPr>
        <p:spPr>
          <a:xfrm flipV="1">
            <a:off x="0" y="0"/>
            <a:ext cx="12192000" cy="857251"/>
          </a:xfrm>
          <a:prstGeom prst="flowChartManualInp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xmlns="" id="{60AF8C48-2EA8-4F30-A6D7-98A3F7B3D33B}"/>
              </a:ext>
            </a:extLst>
          </p:cNvPr>
          <p:cNvSpPr txBox="1"/>
          <p:nvPr/>
        </p:nvSpPr>
        <p:spPr>
          <a:xfrm>
            <a:off x="420186" y="1456760"/>
            <a:ext cx="11351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ลงพื้นที่ในรณรงค์ป้องกันการแพร่ระบาดของเชื้อไวรัสโค</a:t>
            </a:r>
            <a:r>
              <a:rPr lang="th-TH" sz="32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โร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นา 2019 แก่ผู้ประกอบการและประชาชนผู้มาจับจ่ายสินค้า เพื่อให้ทุกคนได้ปฏิบัติตามมาตรการ </a:t>
            </a:r>
            <a:r>
              <a:rPr lang="en-US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D-M-H-T-T-A 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อย่างเคร่งครัด (ทุกวัน)</a:t>
            </a:r>
            <a:endParaRPr lang="en-US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xmlns="" id="{05B481E9-2B0A-4E21-A6CE-28CA812FD019}"/>
              </a:ext>
            </a:extLst>
          </p:cNvPr>
          <p:cNvSpPr/>
          <p:nvPr/>
        </p:nvSpPr>
        <p:spPr>
          <a:xfrm>
            <a:off x="-1" y="728036"/>
            <a:ext cx="12191999" cy="707886"/>
          </a:xfrm>
          <a:prstGeom prst="rect">
            <a:avLst/>
          </a:prstGeom>
          <a:solidFill>
            <a:srgbClr val="133B76"/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Fill>
                  <a:solidFill>
                    <a:schemeClr val="tx1"/>
                  </a:solidFill>
                </a:uFill>
                <a:latin typeface="TH NiramitIT๙ " panose="02000506000000020004" pitchFamily="2" charset="-34"/>
                <a:cs typeface="TH NiramitIT๙ " panose="02000506000000020004" pitchFamily="2" charset="-34"/>
              </a:rPr>
              <a:t>ตลาดเย็น เย็น เทศบาลตำบลกำแพง อำเภอละงู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F1A85A1D-BDF5-4706-A603-EE8D869042CD}"/>
              </a:ext>
            </a:extLst>
          </p:cNvPr>
          <p:cNvSpPr txBox="1"/>
          <p:nvPr/>
        </p:nvSpPr>
        <p:spPr>
          <a:xfrm>
            <a:off x="727967" y="-251859"/>
            <a:ext cx="1128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</a:t>
            </a:r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ม</a:t>
            </a:r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าตรการ..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เพื่อเฝ้าระวังและป้องกันการติดเชื้อไวรัสโค</a:t>
            </a:r>
            <a:r>
              <a:rPr lang="th-TH" sz="4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โร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นา 2019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D8CD3AD3-485C-43D3-A783-489784277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0" b="98361" l="2182" r="99273">
                        <a14:foregroundMark x1="10182" y1="87978" x2="66909" y2="80874"/>
                        <a14:foregroundMark x1="66909" y1="80874" x2="77091" y2="74863"/>
                        <a14:foregroundMark x1="77091" y1="74863" x2="93455" y2="48634"/>
                        <a14:foregroundMark x1="93455" y1="48634" x2="94545" y2="43716"/>
                        <a14:foregroundMark x1="61455" y1="52459" x2="82545" y2="37705"/>
                        <a14:foregroundMark x1="82545" y1="37705" x2="89818" y2="37705"/>
                        <a14:foregroundMark x1="96000" y1="36066" x2="94545" y2="58470"/>
                        <a14:foregroundMark x1="98545" y1="33880" x2="98909" y2="32787"/>
                        <a14:foregroundMark x1="8727" y1="87978" x2="21818" y2="85246"/>
                        <a14:foregroundMark x1="21818" y1="85246" x2="33091" y2="86885"/>
                        <a14:foregroundMark x1="33091" y1="86885" x2="33455" y2="87432"/>
                        <a14:foregroundMark x1="2909" y1="92350" x2="28364" y2="87432"/>
                        <a14:foregroundMark x1="5091" y1="98361" x2="20000" y2="97814"/>
                        <a14:foregroundMark x1="17091" y1="87432" x2="27273" y2="79235"/>
                        <a14:foregroundMark x1="15273" y1="80874" x2="26545" y2="74317"/>
                        <a14:foregroundMark x1="26545" y1="74317" x2="88727" y2="55191"/>
                        <a14:foregroundMark x1="21455" y1="70492" x2="21455" y2="70492"/>
                        <a14:foregroundMark x1="20727" y1="74317" x2="34182" y2="81421"/>
                        <a14:foregroundMark x1="34182" y1="81421" x2="46909" y2="70492"/>
                        <a14:foregroundMark x1="46909" y1="70492" x2="51273" y2="72131"/>
                        <a14:foregroundMark x1="64000" y1="59016" x2="49818" y2="59016"/>
                        <a14:foregroundMark x1="49818" y1="59016" x2="39273" y2="66120"/>
                        <a14:foregroundMark x1="39273" y1="66120" x2="53818" y2="63388"/>
                        <a14:foregroundMark x1="53818" y1="63388" x2="46545" y2="61749"/>
                        <a14:foregroundMark x1="58545" y1="69399" x2="58909" y2="72131"/>
                        <a14:foregroundMark x1="76727" y1="48634" x2="79636" y2="67213"/>
                        <a14:foregroundMark x1="79636" y1="67213" x2="79636" y2="67213"/>
                        <a14:foregroundMark x1="84000" y1="45355" x2="89818" y2="55738"/>
                        <a14:foregroundMark x1="85091" y1="51913" x2="89091" y2="48634"/>
                        <a14:foregroundMark x1="83636" y1="53552" x2="84000" y2="45355"/>
                        <a14:foregroundMark x1="89818" y1="31148" x2="98545" y2="26230"/>
                        <a14:foregroundMark x1="98909" y1="50820" x2="99273" y2="46448"/>
                        <a14:foregroundMark x1="82182" y1="36066" x2="88364" y2="31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3577">
            <a:off x="11019813" y="-77913"/>
            <a:ext cx="1227560" cy="878468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908FE33D-6B54-457C-9DCD-815D62B0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96000" l="4444" r="96000">
                        <a14:foregroundMark x1="11111" y1="7556" x2="50222" y2="6222"/>
                        <a14:foregroundMark x1="50222" y1="6222" x2="69333" y2="8444"/>
                        <a14:foregroundMark x1="3938" y1="43195" x2="3885" y2="43556"/>
                        <a14:foregroundMark x1="4808" y1="37333" x2="4686" y2="38156"/>
                        <a14:foregroundMark x1="8889" y1="9778" x2="4940" y2="36444"/>
                        <a14:foregroundMark x1="6787" y1="71675" x2="7556" y2="72444"/>
                        <a14:foregroundMark x1="5387" y1="70276" x2="5919" y2="70808"/>
                        <a14:foregroundMark x1="65778" y1="80444" x2="83556" y2="49333"/>
                        <a14:foregroundMark x1="21778" y1="59556" x2="33333" y2="57778"/>
                        <a14:foregroundMark x1="33333" y1="57778" x2="39556" y2="58222"/>
                        <a14:foregroundMark x1="59111" y1="86222" x2="61630" y2="94138"/>
                        <a14:foregroundMark x1="24444" y1="19111" x2="48889" y2="21333"/>
                        <a14:foregroundMark x1="48889" y1="21333" x2="57778" y2="20889"/>
                        <a14:foregroundMark x1="16444" y1="32444" x2="32444" y2="31556"/>
                        <a14:foregroundMark x1="32444" y1="31556" x2="58667" y2="32889"/>
                        <a14:foregroundMark x1="18667" y1="45333" x2="61333" y2="46222"/>
                        <a14:foregroundMark x1="8000" y1="69351" x2="8000" y2="69778"/>
                        <a14:foregroundMark x1="8000" y1="58667" x2="8000" y2="67464"/>
                        <a14:foregroundMark x1="8000" y1="41333" x2="8000" y2="43362"/>
                        <a14:foregroundMark x1="6555" y1="40832" x2="4889" y2="37778"/>
                        <a14:foregroundMark x1="7556" y1="42667" x2="7032" y2="41706"/>
                        <a14:foregroundMark x1="5222" y1="38999" x2="5333" y2="37778"/>
                        <a14:foregroundMark x1="4990" y1="41558" x2="5167" y2="39610"/>
                        <a14:foregroundMark x1="5090" y1="38791" x2="5333" y2="37333"/>
                        <a14:foregroundMark x1="4599" y1="41739" x2="4998" y2="39345"/>
                        <a14:foregroundMark x1="4889" y1="39556" x2="4889" y2="39556"/>
                        <a14:foregroundMark x1="5333" y1="40889" x2="5333" y2="40889"/>
                        <a14:foregroundMark x1="5333" y1="40000" x2="5333" y2="40000"/>
                        <a14:foregroundMark x1="4889" y1="40000" x2="4889" y2="42222"/>
                        <a14:foregroundMark x1="6222" y1="71556" x2="4998" y2="70087"/>
                        <a14:foregroundMark x1="6667" y1="47556" x2="5333" y2="33778"/>
                        <a14:backgroundMark x1="4000" y1="69778" x2="4615" y2="70393"/>
                        <a14:backgroundMark x1="4297" y1="39556" x2="4593" y2="40000"/>
                        <a14:backgroundMark x1="4000" y1="39111" x2="4297" y2="39556"/>
                        <a14:backgroundMark x1="60444" y1="96000" x2="63111" y2="96000"/>
                        <a14:backgroundMark x1="96889" y1="44889" x2="96444" y2="47111"/>
                        <a14:backgroundMark x1="3556" y1="43556" x2="3556" y2="58667"/>
                        <a14:backgroundMark x1="67111" y1="53333" x2="68444" y2="56000"/>
                        <a14:backgroundMark x1="3556" y1="42222" x2="4000" y2="43111"/>
                        <a14:backgroundMark x1="4444" y1="37778" x2="4000" y2="37778"/>
                        <a14:backgroundMark x1="4000" y1="36444" x2="4000" y2="37333"/>
                        <a14:backgroundMark x1="4000" y1="68444" x2="4444" y2="7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9" y="33837"/>
            <a:ext cx="1314180" cy="1314180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xmlns="" id="{888E3716-8956-42A3-B147-B88B02E52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90394"/>
            <a:ext cx="3027166" cy="4367606"/>
          </a:xfrm>
          <a:prstGeom prst="rect">
            <a:avLst/>
          </a:prstGeom>
        </p:spPr>
      </p:pic>
      <p:pic>
        <p:nvPicPr>
          <p:cNvPr id="1026" name="Picture 2" descr="อาจเป็นรูปภาพของ หนึ่งคนขึ้นไป และผู้คนกำลังยืน">
            <a:extLst>
              <a:ext uri="{FF2B5EF4-FFF2-40B4-BE49-F238E27FC236}">
                <a16:creationId xmlns:a16="http://schemas.microsoft.com/office/drawing/2014/main" xmlns="" id="{99D9D187-61A8-4428-A92F-70F55F43D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29" y="2617505"/>
            <a:ext cx="4936089" cy="251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อาจเป็นรูปภาพของ 1 คน">
            <a:extLst>
              <a:ext uri="{FF2B5EF4-FFF2-40B4-BE49-F238E27FC236}">
                <a16:creationId xmlns:a16="http://schemas.microsoft.com/office/drawing/2014/main" xmlns="" id="{1F0981FE-10FA-49DD-9776-7767FAA88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787" y="5004276"/>
            <a:ext cx="2471631" cy="185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อาจเป็นรูปภาพของ 2 คน และผู้คนกำลังยืน">
            <a:extLst>
              <a:ext uri="{FF2B5EF4-FFF2-40B4-BE49-F238E27FC236}">
                <a16:creationId xmlns:a16="http://schemas.microsoft.com/office/drawing/2014/main" xmlns="" id="{FB69D207-D677-47BF-8C78-2AE88F4AD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418" y="2617504"/>
            <a:ext cx="3901440" cy="422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อาจเป็นรูปภาพของ 3 คน, ผู้คนกำลังยืน, ผ้าคลุมศีรษะ และกลางแจ้ง">
            <a:extLst>
              <a:ext uri="{FF2B5EF4-FFF2-40B4-BE49-F238E27FC236}">
                <a16:creationId xmlns:a16="http://schemas.microsoft.com/office/drawing/2014/main" xmlns="" id="{780A67AC-E4D3-4C23-9F79-5A78E1871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166" y="4990016"/>
            <a:ext cx="2471631" cy="185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804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xmlns="" id="{962734AA-F6CE-43E0-B0CA-84DCC6E5C258}"/>
              </a:ext>
            </a:extLst>
          </p:cNvPr>
          <p:cNvSpPr/>
          <p:nvPr/>
        </p:nvSpPr>
        <p:spPr>
          <a:xfrm>
            <a:off x="0" y="315609"/>
            <a:ext cx="12192000" cy="25138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แผนผังลำดับงาน: ป้อนข้อมูลด้วยตนเอง 12"/>
          <p:cNvSpPr/>
          <p:nvPr/>
        </p:nvSpPr>
        <p:spPr>
          <a:xfrm flipV="1">
            <a:off x="0" y="0"/>
            <a:ext cx="12192000" cy="857251"/>
          </a:xfrm>
          <a:prstGeom prst="flowChartManualInp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xmlns="" id="{60AF8C48-2EA8-4F30-A6D7-98A3F7B3D33B}"/>
              </a:ext>
            </a:extLst>
          </p:cNvPr>
          <p:cNvSpPr txBox="1"/>
          <p:nvPr/>
        </p:nvSpPr>
        <p:spPr>
          <a:xfrm>
            <a:off x="1088926" y="1462995"/>
            <a:ext cx="11151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err="1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การทำ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ความสะอาดภายในตลาด </a:t>
            </a:r>
            <a:r>
              <a:rPr lang="en-US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มีการจัดการขยะโดยรอบบริเวณตลาดทุกวัน </a:t>
            </a:r>
          </a:p>
          <a:p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ล้างตลาดตามหลักสุขาภิบาล และพ่นด้วยน้ำยาฆ่าเชื้อเป็นประจำทุกสัปดาห์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xmlns="" id="{D602CA6E-4250-45EF-8E24-651FF9E1B666}"/>
              </a:ext>
            </a:extLst>
          </p:cNvPr>
          <p:cNvSpPr/>
          <p:nvPr/>
        </p:nvSpPr>
        <p:spPr>
          <a:xfrm>
            <a:off x="375109" y="1563409"/>
            <a:ext cx="555065" cy="583290"/>
          </a:xfrm>
          <a:prstGeom prst="ellipse">
            <a:avLst/>
          </a:prstGeom>
          <a:solidFill>
            <a:srgbClr val="133B7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9</a:t>
            </a:r>
            <a:endParaRPr lang="en-US" sz="66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xmlns="" id="{05B481E9-2B0A-4E21-A6CE-28CA812FD019}"/>
              </a:ext>
            </a:extLst>
          </p:cNvPr>
          <p:cNvSpPr/>
          <p:nvPr/>
        </p:nvSpPr>
        <p:spPr>
          <a:xfrm>
            <a:off x="-1" y="728036"/>
            <a:ext cx="12191999" cy="707886"/>
          </a:xfrm>
          <a:prstGeom prst="rect">
            <a:avLst/>
          </a:prstGeom>
          <a:solidFill>
            <a:srgbClr val="133B76"/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Fill>
                  <a:solidFill>
                    <a:schemeClr val="tx1"/>
                  </a:solidFill>
                </a:uFill>
                <a:latin typeface="TH NiramitIT๙ " panose="02000506000000020004" pitchFamily="2" charset="-34"/>
                <a:cs typeface="TH NiramitIT๙ " panose="02000506000000020004" pitchFamily="2" charset="-34"/>
              </a:rPr>
              <a:t>ตลาดเย็น เย็น เทศบาลตำบลกำแพง อำเภอละงู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F1A85A1D-BDF5-4706-A603-EE8D869042CD}"/>
              </a:ext>
            </a:extLst>
          </p:cNvPr>
          <p:cNvSpPr txBox="1"/>
          <p:nvPr/>
        </p:nvSpPr>
        <p:spPr>
          <a:xfrm>
            <a:off x="727967" y="-251859"/>
            <a:ext cx="1128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</a:t>
            </a:r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ม</a:t>
            </a:r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าตรการ..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เพื่อเฝ้าระวังและป้องกันการติดเชื้อไวรัสโค</a:t>
            </a:r>
            <a:r>
              <a:rPr lang="th-TH" sz="4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โร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นา 2019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D8CD3AD3-485C-43D3-A783-489784277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0" b="98361" l="2182" r="99273">
                        <a14:foregroundMark x1="10182" y1="87978" x2="66909" y2="80874"/>
                        <a14:foregroundMark x1="66909" y1="80874" x2="77091" y2="74863"/>
                        <a14:foregroundMark x1="77091" y1="74863" x2="93455" y2="48634"/>
                        <a14:foregroundMark x1="93455" y1="48634" x2="94545" y2="43716"/>
                        <a14:foregroundMark x1="61455" y1="52459" x2="82545" y2="37705"/>
                        <a14:foregroundMark x1="82545" y1="37705" x2="89818" y2="37705"/>
                        <a14:foregroundMark x1="96000" y1="36066" x2="94545" y2="58470"/>
                        <a14:foregroundMark x1="98545" y1="33880" x2="98909" y2="32787"/>
                        <a14:foregroundMark x1="8727" y1="87978" x2="21818" y2="85246"/>
                        <a14:foregroundMark x1="21818" y1="85246" x2="33091" y2="86885"/>
                        <a14:foregroundMark x1="33091" y1="86885" x2="33455" y2="87432"/>
                        <a14:foregroundMark x1="2909" y1="92350" x2="28364" y2="87432"/>
                        <a14:foregroundMark x1="5091" y1="98361" x2="20000" y2="97814"/>
                        <a14:foregroundMark x1="17091" y1="87432" x2="27273" y2="79235"/>
                        <a14:foregroundMark x1="15273" y1="80874" x2="26545" y2="74317"/>
                        <a14:foregroundMark x1="26545" y1="74317" x2="88727" y2="55191"/>
                        <a14:foregroundMark x1="21455" y1="70492" x2="21455" y2="70492"/>
                        <a14:foregroundMark x1="20727" y1="74317" x2="34182" y2="81421"/>
                        <a14:foregroundMark x1="34182" y1="81421" x2="46909" y2="70492"/>
                        <a14:foregroundMark x1="46909" y1="70492" x2="51273" y2="72131"/>
                        <a14:foregroundMark x1="64000" y1="59016" x2="49818" y2="59016"/>
                        <a14:foregroundMark x1="49818" y1="59016" x2="39273" y2="66120"/>
                        <a14:foregroundMark x1="39273" y1="66120" x2="53818" y2="63388"/>
                        <a14:foregroundMark x1="53818" y1="63388" x2="46545" y2="61749"/>
                        <a14:foregroundMark x1="58545" y1="69399" x2="58909" y2="72131"/>
                        <a14:foregroundMark x1="76727" y1="48634" x2="79636" y2="67213"/>
                        <a14:foregroundMark x1="79636" y1="67213" x2="79636" y2="67213"/>
                        <a14:foregroundMark x1="84000" y1="45355" x2="89818" y2="55738"/>
                        <a14:foregroundMark x1="85091" y1="51913" x2="89091" y2="48634"/>
                        <a14:foregroundMark x1="83636" y1="53552" x2="84000" y2="45355"/>
                        <a14:foregroundMark x1="89818" y1="31148" x2="98545" y2="26230"/>
                        <a14:foregroundMark x1="98909" y1="50820" x2="99273" y2="46448"/>
                        <a14:foregroundMark x1="82182" y1="36066" x2="88364" y2="31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3577">
            <a:off x="11019813" y="-77913"/>
            <a:ext cx="1227560" cy="878468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908FE33D-6B54-457C-9DCD-815D62B0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96000" l="4444" r="96000">
                        <a14:foregroundMark x1="11111" y1="7556" x2="50222" y2="6222"/>
                        <a14:foregroundMark x1="50222" y1="6222" x2="69333" y2="8444"/>
                        <a14:foregroundMark x1="3938" y1="43195" x2="3885" y2="43556"/>
                        <a14:foregroundMark x1="4808" y1="37333" x2="4686" y2="38156"/>
                        <a14:foregroundMark x1="8889" y1="9778" x2="4940" y2="36444"/>
                        <a14:foregroundMark x1="6787" y1="71675" x2="7556" y2="72444"/>
                        <a14:foregroundMark x1="5387" y1="70276" x2="5919" y2="70808"/>
                        <a14:foregroundMark x1="65778" y1="80444" x2="83556" y2="49333"/>
                        <a14:foregroundMark x1="21778" y1="59556" x2="33333" y2="57778"/>
                        <a14:foregroundMark x1="33333" y1="57778" x2="39556" y2="58222"/>
                        <a14:foregroundMark x1="59111" y1="86222" x2="61630" y2="94138"/>
                        <a14:foregroundMark x1="24444" y1="19111" x2="48889" y2="21333"/>
                        <a14:foregroundMark x1="48889" y1="21333" x2="57778" y2="20889"/>
                        <a14:foregroundMark x1="16444" y1="32444" x2="32444" y2="31556"/>
                        <a14:foregroundMark x1="32444" y1="31556" x2="58667" y2="32889"/>
                        <a14:foregroundMark x1="18667" y1="45333" x2="61333" y2="46222"/>
                        <a14:foregroundMark x1="8000" y1="69351" x2="8000" y2="69778"/>
                        <a14:foregroundMark x1="8000" y1="58667" x2="8000" y2="67464"/>
                        <a14:foregroundMark x1="8000" y1="41333" x2="8000" y2="43362"/>
                        <a14:foregroundMark x1="6555" y1="40832" x2="4889" y2="37778"/>
                        <a14:foregroundMark x1="7556" y1="42667" x2="7032" y2="41706"/>
                        <a14:foregroundMark x1="5222" y1="38999" x2="5333" y2="37778"/>
                        <a14:foregroundMark x1="4990" y1="41558" x2="5167" y2="39610"/>
                        <a14:foregroundMark x1="5090" y1="38791" x2="5333" y2="37333"/>
                        <a14:foregroundMark x1="4599" y1="41739" x2="4998" y2="39345"/>
                        <a14:foregroundMark x1="4889" y1="39556" x2="4889" y2="39556"/>
                        <a14:foregroundMark x1="5333" y1="40889" x2="5333" y2="40889"/>
                        <a14:foregroundMark x1="5333" y1="40000" x2="5333" y2="40000"/>
                        <a14:foregroundMark x1="4889" y1="40000" x2="4889" y2="42222"/>
                        <a14:foregroundMark x1="6222" y1="71556" x2="4998" y2="70087"/>
                        <a14:foregroundMark x1="6667" y1="47556" x2="5333" y2="33778"/>
                        <a14:backgroundMark x1="4000" y1="69778" x2="4615" y2="70393"/>
                        <a14:backgroundMark x1="4297" y1="39556" x2="4593" y2="40000"/>
                        <a14:backgroundMark x1="4000" y1="39111" x2="4297" y2="39556"/>
                        <a14:backgroundMark x1="60444" y1="96000" x2="63111" y2="96000"/>
                        <a14:backgroundMark x1="96889" y1="44889" x2="96444" y2="47111"/>
                        <a14:backgroundMark x1="3556" y1="43556" x2="3556" y2="58667"/>
                        <a14:backgroundMark x1="67111" y1="53333" x2="68444" y2="56000"/>
                        <a14:backgroundMark x1="3556" y1="42222" x2="4000" y2="43111"/>
                        <a14:backgroundMark x1="4444" y1="37778" x2="4000" y2="37778"/>
                        <a14:backgroundMark x1="4000" y1="36444" x2="4000" y2="37333"/>
                        <a14:backgroundMark x1="4000" y1="68444" x2="4444" y2="7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9" y="33837"/>
            <a:ext cx="1314180" cy="131418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4B0039AA-AA2E-425B-897E-F63F93062D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4" b="26349"/>
          <a:stretch/>
        </p:blipFill>
        <p:spPr>
          <a:xfrm>
            <a:off x="9108488" y="2822385"/>
            <a:ext cx="3083511" cy="4044493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xmlns="" id="{A7806A9A-80B8-46FA-83A7-95FEFBED8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801" y="2820723"/>
            <a:ext cx="5608257" cy="4037277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30B7956C-D74E-497A-86D8-DCD4E62C6D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" b="9755"/>
          <a:stretch/>
        </p:blipFill>
        <p:spPr>
          <a:xfrm>
            <a:off x="-15327" y="4850393"/>
            <a:ext cx="3546213" cy="2007607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BE319208-CF3A-4417-9B39-3D1C9EFAA4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25840" r="3070" b="11801"/>
          <a:stretch/>
        </p:blipFill>
        <p:spPr>
          <a:xfrm>
            <a:off x="-8878" y="2822385"/>
            <a:ext cx="3546213" cy="20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29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xmlns="" id="{9218BAAC-7C87-4D4B-A095-6997B20AA877}"/>
              </a:ext>
            </a:extLst>
          </p:cNvPr>
          <p:cNvSpPr txBox="1"/>
          <p:nvPr/>
        </p:nvSpPr>
        <p:spPr>
          <a:xfrm>
            <a:off x="254000" y="583397"/>
            <a:ext cx="1087516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th-TH" b="1" dirty="0"/>
          </a:p>
          <a:p>
            <a:pPr marL="514350" indent="-514350">
              <a:buAutoNum type="arabicPeriod"/>
            </a:pPr>
            <a:endParaRPr lang="th-TH" dirty="0"/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xmlns="" id="{9B45A759-2C37-4D86-AD0D-F7B8CFA7B77B}"/>
              </a:ext>
            </a:extLst>
          </p:cNvPr>
          <p:cNvSpPr/>
          <p:nvPr/>
        </p:nvSpPr>
        <p:spPr>
          <a:xfrm>
            <a:off x="127000" y="77136"/>
            <a:ext cx="11938000" cy="6703728"/>
          </a:xfrm>
          <a:prstGeom prst="rect">
            <a:avLst/>
          </a:prstGeom>
          <a:noFill/>
          <a:ln w="57150" cmpd="dbl">
            <a:solidFill>
              <a:schemeClr val="accent6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ตัดมุมสี่เหลี่ยมผืนผ้าด้านทแยงมุม 7">
            <a:extLst>
              <a:ext uri="{FF2B5EF4-FFF2-40B4-BE49-F238E27FC236}">
                <a16:creationId xmlns:a16="http://schemas.microsoft.com/office/drawing/2014/main" xmlns="" id="{4EC6A266-2ACE-4F4C-8535-E5FCD6FCFDF9}"/>
              </a:ext>
            </a:extLst>
          </p:cNvPr>
          <p:cNvSpPr/>
          <p:nvPr/>
        </p:nvSpPr>
        <p:spPr>
          <a:xfrm>
            <a:off x="341372" y="143670"/>
            <a:ext cx="9907528" cy="1223491"/>
          </a:xfrm>
          <a:prstGeom prst="snip2DiagRect">
            <a:avLst/>
          </a:prstGeom>
          <a:solidFill>
            <a:srgbClr val="133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xmlns="" id="{CAC97901-81E2-4CBE-BFF4-E7469A1A868F}"/>
              </a:ext>
            </a:extLst>
          </p:cNvPr>
          <p:cNvSpPr/>
          <p:nvPr/>
        </p:nvSpPr>
        <p:spPr>
          <a:xfrm>
            <a:off x="1606465" y="62127"/>
            <a:ext cx="81092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400" b="0" cap="none" spc="0" dirty="0">
                <a:ln w="0">
                  <a:solidFill>
                    <a:srgbClr val="FFC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ตลาดวันพุธ</a:t>
            </a:r>
          </a:p>
          <a:p>
            <a:pPr algn="ctr"/>
            <a:r>
              <a:rPr lang="th-TH" sz="4400" dirty="0">
                <a:ln w="0">
                  <a:solidFill>
                    <a:srgbClr val="FFC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เทศบาลตำบลกำแพง </a:t>
            </a:r>
            <a:r>
              <a:rPr lang="th-TH" sz="4400" b="0" cap="none" spc="0" dirty="0">
                <a:ln w="0">
                  <a:solidFill>
                    <a:srgbClr val="FFC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อำเภอละงู จังหวัดสตูล</a:t>
            </a:r>
            <a:endParaRPr lang="en-US" sz="4400" b="0" cap="none" spc="0" dirty="0">
              <a:ln w="0">
                <a:solidFill>
                  <a:srgbClr val="FFC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xmlns="" id="{F3A89DB8-3787-4BF2-B928-9BB7A07D8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1000" l="3500" r="99875">
                        <a14:foregroundMark x1="13125" y1="8750" x2="52000" y2="8750"/>
                        <a14:foregroundMark x1="8500" y1="3750" x2="46250" y2="6500"/>
                        <a14:foregroundMark x1="46250" y1="6500" x2="52500" y2="10875"/>
                        <a14:foregroundMark x1="52500" y1="10875" x2="56625" y2="21500"/>
                        <a14:foregroundMark x1="56625" y1="21500" x2="61125" y2="48750"/>
                        <a14:foregroundMark x1="7375" y1="6500" x2="21000" y2="4875"/>
                        <a14:foregroundMark x1="21000" y1="4875" x2="43125" y2="5125"/>
                        <a14:foregroundMark x1="43125" y1="5125" x2="70625" y2="3125"/>
                        <a14:foregroundMark x1="70625" y1="3125" x2="89250" y2="4125"/>
                        <a14:foregroundMark x1="89250" y1="4125" x2="93375" y2="10125"/>
                        <a14:foregroundMark x1="93375" y1="10125" x2="95000" y2="25500"/>
                        <a14:foregroundMark x1="95000" y1="25500" x2="93000" y2="45125"/>
                        <a14:foregroundMark x1="8500" y1="13750" x2="25375" y2="15750"/>
                        <a14:foregroundMark x1="25375" y1="15750" x2="34125" y2="14500"/>
                        <a14:foregroundMark x1="34125" y1="14500" x2="43000" y2="17500"/>
                        <a14:foregroundMark x1="43000" y1="17500" x2="56125" y2="36500"/>
                        <a14:foregroundMark x1="56125" y1="36500" x2="57000" y2="44125"/>
                        <a14:foregroundMark x1="57000" y1="44125" x2="53375" y2="60625"/>
                        <a14:foregroundMark x1="53375" y1="60625" x2="53375" y2="60750"/>
                        <a14:foregroundMark x1="73000" y1="19250" x2="68375" y2="70000"/>
                        <a14:foregroundMark x1="51875" y1="9500" x2="80375" y2="16500"/>
                        <a14:foregroundMark x1="80375" y1="16500" x2="86125" y2="22500"/>
                        <a14:foregroundMark x1="86125" y1="22500" x2="89250" y2="43375"/>
                        <a14:foregroundMark x1="89250" y1="43375" x2="85000" y2="54375"/>
                        <a14:foregroundMark x1="85000" y1="54375" x2="84125" y2="55125"/>
                        <a14:foregroundMark x1="61875" y1="61875" x2="82125" y2="36750"/>
                        <a14:foregroundMark x1="82125" y1="36750" x2="85000" y2="18000"/>
                        <a14:foregroundMark x1="85000" y1="18000" x2="82750" y2="11875"/>
                        <a14:foregroundMark x1="4125" y1="5125" x2="4000" y2="19500"/>
                        <a14:foregroundMark x1="4000" y1="19500" x2="4250" y2="20500"/>
                        <a14:foregroundMark x1="5375" y1="2375" x2="14125" y2="2250"/>
                        <a14:foregroundMark x1="14125" y1="2250" x2="74000" y2="4250"/>
                        <a14:foregroundMark x1="74000" y1="4250" x2="95375" y2="1875"/>
                        <a14:foregroundMark x1="39125" y1="90500" x2="46250" y2="91000"/>
                        <a14:foregroundMark x1="46250" y1="91000" x2="46625" y2="90875"/>
                        <a14:foregroundMark x1="12375" y1="70875" x2="13000" y2="65875"/>
                        <a14:foregroundMark x1="2375" y1="18500" x2="3500" y2="3125"/>
                        <a14:foregroundMark x1="3500" y1="3125" x2="3500" y2="3125"/>
                        <a14:foregroundMark x1="23375" y1="35750" x2="28500" y2="33875"/>
                        <a14:foregroundMark x1="25750" y1="33875" x2="31500" y2="33750"/>
                        <a14:foregroundMark x1="27375" y1="33875" x2="32375" y2="33750"/>
                        <a14:foregroundMark x1="27375" y1="33375" x2="32625" y2="33375"/>
                        <a14:foregroundMark x1="29625" y1="32750" x2="33750" y2="33125"/>
                        <a14:foregroundMark x1="99875" y1="14625" x2="98000" y2="2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6"/>
          <a:stretch/>
        </p:blipFill>
        <p:spPr>
          <a:xfrm>
            <a:off x="9818415" y="142604"/>
            <a:ext cx="2143918" cy="2012861"/>
          </a:xfrm>
          <a:prstGeom prst="rect">
            <a:avLst/>
          </a:prstGeom>
        </p:spPr>
      </p:pic>
      <p:pic>
        <p:nvPicPr>
          <p:cNvPr id="3074" name="Picture 2" descr="ไม่มีคำอธิบายรูปภาพ">
            <a:extLst>
              <a:ext uri="{FF2B5EF4-FFF2-40B4-BE49-F238E27FC236}">
                <a16:creationId xmlns:a16="http://schemas.microsoft.com/office/drawing/2014/main" xmlns="" id="{0BC2131C-F63C-4CF6-B871-E29AE3E5D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591" y="1689972"/>
            <a:ext cx="3660577" cy="488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ตัดมุมสี่เหลี่ยมผืนผ้าด้านทแยงมุม 7">
            <a:extLst>
              <a:ext uri="{FF2B5EF4-FFF2-40B4-BE49-F238E27FC236}">
                <a16:creationId xmlns:a16="http://schemas.microsoft.com/office/drawing/2014/main" xmlns="" id="{4FD7C024-F9CB-4430-A10B-CAA0890B59E7}"/>
              </a:ext>
            </a:extLst>
          </p:cNvPr>
          <p:cNvSpPr/>
          <p:nvPr/>
        </p:nvSpPr>
        <p:spPr>
          <a:xfrm>
            <a:off x="1062832" y="2075829"/>
            <a:ext cx="5951553" cy="3281293"/>
          </a:xfrm>
          <a:prstGeom prst="snip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ประกาศเทศบาลตำบลกำแพง</a:t>
            </a:r>
          </a:p>
          <a:p>
            <a:pPr algn="ctr"/>
            <a:r>
              <a:rPr lang="th-TH" sz="3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เรื่อง ขอหยุดตลดนัดวันพุธ</a:t>
            </a:r>
          </a:p>
          <a:p>
            <a:pPr algn="ctr"/>
            <a:endParaRPr lang="th-TH" sz="30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endParaRPr lang="th-TH" sz="30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3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.....จนกว่าสถานการณ์จะดีขึ้น</a:t>
            </a:r>
          </a:p>
          <a:p>
            <a:pPr algn="ctr"/>
            <a:endParaRPr lang="th-TH" sz="30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2110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xmlns="" id="{9218BAAC-7C87-4D4B-A095-6997B20AA877}"/>
              </a:ext>
            </a:extLst>
          </p:cNvPr>
          <p:cNvSpPr txBox="1"/>
          <p:nvPr/>
        </p:nvSpPr>
        <p:spPr>
          <a:xfrm>
            <a:off x="254000" y="583397"/>
            <a:ext cx="1087516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th-TH" b="1" dirty="0"/>
          </a:p>
          <a:p>
            <a:pPr marL="514350" indent="-514350">
              <a:buAutoNum type="arabicPeriod"/>
            </a:pPr>
            <a:endParaRPr lang="th-TH" dirty="0"/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xmlns="" id="{9B45A759-2C37-4D86-AD0D-F7B8CFA7B77B}"/>
              </a:ext>
            </a:extLst>
          </p:cNvPr>
          <p:cNvSpPr/>
          <p:nvPr/>
        </p:nvSpPr>
        <p:spPr>
          <a:xfrm>
            <a:off x="127000" y="58282"/>
            <a:ext cx="11938000" cy="6703728"/>
          </a:xfrm>
          <a:prstGeom prst="rect">
            <a:avLst/>
          </a:prstGeom>
          <a:noFill/>
          <a:ln w="57150" cmpd="dbl">
            <a:solidFill>
              <a:schemeClr val="accent6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xmlns="" id="{FC22A967-5C03-4A1E-BD72-53D72E765576}"/>
              </a:ext>
            </a:extLst>
          </p:cNvPr>
          <p:cNvSpPr/>
          <p:nvPr/>
        </p:nvSpPr>
        <p:spPr>
          <a:xfrm>
            <a:off x="2956717" y="2062619"/>
            <a:ext cx="8854283" cy="2400657"/>
          </a:xfrm>
          <a:prstGeom prst="rect">
            <a:avLst/>
          </a:prstGeom>
          <a:solidFill>
            <a:srgbClr val="133B76"/>
          </a:solidFill>
        </p:spPr>
        <p:txBody>
          <a:bodyPr wrap="square">
            <a:spAutoFit/>
          </a:bodyPr>
          <a:lstStyle/>
          <a:p>
            <a:pPr algn="r"/>
            <a:r>
              <a:rPr lang="th-TH" sz="150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Fill>
                  <a:solidFill>
                    <a:schemeClr val="tx1"/>
                  </a:solidFill>
                </a:uFill>
                <a:latin typeface="TH NiramitIT๙ " panose="02000506000000020004" pitchFamily="2" charset="-34"/>
                <a:cs typeface="TH NiramitIT๙ " panose="02000506000000020004" pitchFamily="2" charset="-34"/>
              </a:rPr>
              <a:t>ขอบคุณค่ะ..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771B93F4-3EF7-4E8E-87C1-4AE3F19A8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381759"/>
            <a:ext cx="376237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30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CBA8A73C-6757-4393-9201-BCEF7809C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28661"/>
            <a:ext cx="11937999" cy="6585669"/>
          </a:xfrm>
          <a:prstGeom prst="rect">
            <a:avLst/>
          </a:prstGeom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xmlns="" id="{9218BAAC-7C87-4D4B-A095-6997B20AA877}"/>
              </a:ext>
            </a:extLst>
          </p:cNvPr>
          <p:cNvSpPr txBox="1"/>
          <p:nvPr/>
        </p:nvSpPr>
        <p:spPr>
          <a:xfrm>
            <a:off x="254000" y="583397"/>
            <a:ext cx="1087516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th-TH" b="1" dirty="0"/>
          </a:p>
          <a:p>
            <a:pPr marL="514350" indent="-514350">
              <a:buAutoNum type="arabicPeriod"/>
            </a:pPr>
            <a:endParaRPr lang="th-TH" dirty="0"/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xmlns="" id="{9B45A759-2C37-4D86-AD0D-F7B8CFA7B77B}"/>
              </a:ext>
            </a:extLst>
          </p:cNvPr>
          <p:cNvSpPr/>
          <p:nvPr/>
        </p:nvSpPr>
        <p:spPr>
          <a:xfrm>
            <a:off x="127000" y="77136"/>
            <a:ext cx="11938000" cy="6703728"/>
          </a:xfrm>
          <a:prstGeom prst="rect">
            <a:avLst/>
          </a:prstGeom>
          <a:noFill/>
          <a:ln w="57150" cmpd="dbl">
            <a:solidFill>
              <a:schemeClr val="accent6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ตัดมุมสี่เหลี่ยมผืนผ้าด้านทแยงมุม 7">
            <a:extLst>
              <a:ext uri="{FF2B5EF4-FFF2-40B4-BE49-F238E27FC236}">
                <a16:creationId xmlns:a16="http://schemas.microsoft.com/office/drawing/2014/main" xmlns="" id="{4EC6A266-2ACE-4F4C-8535-E5FCD6FCFDF9}"/>
              </a:ext>
            </a:extLst>
          </p:cNvPr>
          <p:cNvSpPr/>
          <p:nvPr/>
        </p:nvSpPr>
        <p:spPr>
          <a:xfrm>
            <a:off x="341372" y="143670"/>
            <a:ext cx="9907528" cy="1223491"/>
          </a:xfrm>
          <a:prstGeom prst="snip2DiagRect">
            <a:avLst/>
          </a:prstGeom>
          <a:solidFill>
            <a:srgbClr val="133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xmlns="" id="{CAC97901-81E2-4CBE-BFF4-E7469A1A868F}"/>
              </a:ext>
            </a:extLst>
          </p:cNvPr>
          <p:cNvSpPr/>
          <p:nvPr/>
        </p:nvSpPr>
        <p:spPr>
          <a:xfrm>
            <a:off x="1606465" y="62127"/>
            <a:ext cx="81092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400" b="0" cap="none" spc="0" dirty="0">
                <a:ln w="0">
                  <a:solidFill>
                    <a:srgbClr val="FFC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ตลาด เย็น เย็น</a:t>
            </a:r>
          </a:p>
          <a:p>
            <a:pPr algn="ctr"/>
            <a:r>
              <a:rPr lang="th-TH" sz="4400" dirty="0">
                <a:ln w="0">
                  <a:solidFill>
                    <a:srgbClr val="FFC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เทศบาลตำบลกำแพง </a:t>
            </a:r>
            <a:r>
              <a:rPr lang="th-TH" sz="4400" b="0" cap="none" spc="0" dirty="0">
                <a:ln w="0">
                  <a:solidFill>
                    <a:srgbClr val="FFC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อำเภอละงู จังหวัดสตูล</a:t>
            </a:r>
            <a:endParaRPr lang="en-US" sz="4400" b="0" cap="none" spc="0" dirty="0">
              <a:ln w="0">
                <a:solidFill>
                  <a:srgbClr val="FFC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xmlns="" id="{F3A89DB8-3787-4BF2-B928-9BB7A07D8A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1000" l="3500" r="99875">
                        <a14:foregroundMark x1="13125" y1="8750" x2="52000" y2="8750"/>
                        <a14:foregroundMark x1="8500" y1="3750" x2="46250" y2="6500"/>
                        <a14:foregroundMark x1="46250" y1="6500" x2="52500" y2="10875"/>
                        <a14:foregroundMark x1="52500" y1="10875" x2="56625" y2="21500"/>
                        <a14:foregroundMark x1="56625" y1="21500" x2="61125" y2="48750"/>
                        <a14:foregroundMark x1="7375" y1="6500" x2="21000" y2="4875"/>
                        <a14:foregroundMark x1="21000" y1="4875" x2="43125" y2="5125"/>
                        <a14:foregroundMark x1="43125" y1="5125" x2="70625" y2="3125"/>
                        <a14:foregroundMark x1="70625" y1="3125" x2="89250" y2="4125"/>
                        <a14:foregroundMark x1="89250" y1="4125" x2="93375" y2="10125"/>
                        <a14:foregroundMark x1="93375" y1="10125" x2="95000" y2="25500"/>
                        <a14:foregroundMark x1="95000" y1="25500" x2="93000" y2="45125"/>
                        <a14:foregroundMark x1="8500" y1="13750" x2="25375" y2="15750"/>
                        <a14:foregroundMark x1="25375" y1="15750" x2="34125" y2="14500"/>
                        <a14:foregroundMark x1="34125" y1="14500" x2="43000" y2="17500"/>
                        <a14:foregroundMark x1="43000" y1="17500" x2="56125" y2="36500"/>
                        <a14:foregroundMark x1="56125" y1="36500" x2="57000" y2="44125"/>
                        <a14:foregroundMark x1="57000" y1="44125" x2="53375" y2="60625"/>
                        <a14:foregroundMark x1="53375" y1="60625" x2="53375" y2="60750"/>
                        <a14:foregroundMark x1="73000" y1="19250" x2="68375" y2="70000"/>
                        <a14:foregroundMark x1="51875" y1="9500" x2="80375" y2="16500"/>
                        <a14:foregroundMark x1="80375" y1="16500" x2="86125" y2="22500"/>
                        <a14:foregroundMark x1="86125" y1="22500" x2="89250" y2="43375"/>
                        <a14:foregroundMark x1="89250" y1="43375" x2="85000" y2="54375"/>
                        <a14:foregroundMark x1="85000" y1="54375" x2="84125" y2="55125"/>
                        <a14:foregroundMark x1="61875" y1="61875" x2="82125" y2="36750"/>
                        <a14:foregroundMark x1="82125" y1="36750" x2="85000" y2="18000"/>
                        <a14:foregroundMark x1="85000" y1="18000" x2="82750" y2="11875"/>
                        <a14:foregroundMark x1="4125" y1="5125" x2="4000" y2="19500"/>
                        <a14:foregroundMark x1="4000" y1="19500" x2="4250" y2="20500"/>
                        <a14:foregroundMark x1="5375" y1="2375" x2="14125" y2="2250"/>
                        <a14:foregroundMark x1="14125" y1="2250" x2="74000" y2="4250"/>
                        <a14:foregroundMark x1="74000" y1="4250" x2="95375" y2="1875"/>
                        <a14:foregroundMark x1="39125" y1="90500" x2="46250" y2="91000"/>
                        <a14:foregroundMark x1="46250" y1="91000" x2="46625" y2="90875"/>
                        <a14:foregroundMark x1="12375" y1="70875" x2="13000" y2="65875"/>
                        <a14:foregroundMark x1="2375" y1="18500" x2="3500" y2="3125"/>
                        <a14:foregroundMark x1="3500" y1="3125" x2="3500" y2="3125"/>
                        <a14:foregroundMark x1="23375" y1="35750" x2="28500" y2="33875"/>
                        <a14:foregroundMark x1="25750" y1="33875" x2="31500" y2="33750"/>
                        <a14:foregroundMark x1="27375" y1="33875" x2="32375" y2="33750"/>
                        <a14:foregroundMark x1="27375" y1="33375" x2="32625" y2="33375"/>
                        <a14:foregroundMark x1="29625" y1="32750" x2="33750" y2="33125"/>
                        <a14:foregroundMark x1="99875" y1="14625" x2="98000" y2="2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6"/>
          <a:stretch/>
        </p:blipFill>
        <p:spPr>
          <a:xfrm>
            <a:off x="9818415" y="142604"/>
            <a:ext cx="2143918" cy="201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06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xmlns="" id="{9218BAAC-7C87-4D4B-A095-6997B20AA877}"/>
              </a:ext>
            </a:extLst>
          </p:cNvPr>
          <p:cNvSpPr txBox="1"/>
          <p:nvPr/>
        </p:nvSpPr>
        <p:spPr>
          <a:xfrm>
            <a:off x="254000" y="583397"/>
            <a:ext cx="1087516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th-TH" b="1" dirty="0"/>
          </a:p>
          <a:p>
            <a:pPr marL="514350" indent="-514350">
              <a:buAutoNum type="arabicPeriod"/>
            </a:pPr>
            <a:endParaRPr lang="th-TH" dirty="0"/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xmlns="" id="{9B45A759-2C37-4D86-AD0D-F7B8CFA7B77B}"/>
              </a:ext>
            </a:extLst>
          </p:cNvPr>
          <p:cNvSpPr/>
          <p:nvPr/>
        </p:nvSpPr>
        <p:spPr>
          <a:xfrm>
            <a:off x="127000" y="77136"/>
            <a:ext cx="11938000" cy="6703728"/>
          </a:xfrm>
          <a:prstGeom prst="rect">
            <a:avLst/>
          </a:prstGeom>
          <a:noFill/>
          <a:ln w="57150" cmpd="dbl">
            <a:solidFill>
              <a:schemeClr val="accent6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ตัดมุมสี่เหลี่ยมผืนผ้าด้านทแยงมุม 7">
            <a:extLst>
              <a:ext uri="{FF2B5EF4-FFF2-40B4-BE49-F238E27FC236}">
                <a16:creationId xmlns:a16="http://schemas.microsoft.com/office/drawing/2014/main" xmlns="" id="{4EC6A266-2ACE-4F4C-8535-E5FCD6FCFDF9}"/>
              </a:ext>
            </a:extLst>
          </p:cNvPr>
          <p:cNvSpPr/>
          <p:nvPr/>
        </p:nvSpPr>
        <p:spPr>
          <a:xfrm>
            <a:off x="341372" y="143670"/>
            <a:ext cx="9907528" cy="1506090"/>
          </a:xfrm>
          <a:prstGeom prst="snip2DiagRect">
            <a:avLst/>
          </a:prstGeom>
          <a:solidFill>
            <a:srgbClr val="133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xmlns="" id="{CAC97901-81E2-4CBE-BFF4-E7469A1A868F}"/>
              </a:ext>
            </a:extLst>
          </p:cNvPr>
          <p:cNvSpPr/>
          <p:nvPr/>
        </p:nvSpPr>
        <p:spPr>
          <a:xfrm>
            <a:off x="1078162" y="119329"/>
            <a:ext cx="812914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000" b="0" cap="none" spc="0" dirty="0">
                <a:ln w="0">
                  <a:solidFill>
                    <a:srgbClr val="FFC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ประชุมหารือการประกอบกิจการตลาด </a:t>
            </a:r>
          </a:p>
          <a:p>
            <a:pPr algn="ctr"/>
            <a:r>
              <a:rPr lang="th-TH" sz="5000" b="0" cap="none" spc="0" dirty="0">
                <a:ln w="0">
                  <a:solidFill>
                    <a:srgbClr val="FFC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ตามมาตรการป้องกันและเฝ้าระวังโรคโควิด-19</a:t>
            </a:r>
            <a:endParaRPr lang="en-US" sz="5000" b="0" cap="none" spc="0" dirty="0">
              <a:ln w="0">
                <a:solidFill>
                  <a:srgbClr val="FFC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xmlns="" id="{6A730E4A-4955-4417-8853-17E12AA8F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9" b="90000" l="3281" r="95625">
                        <a14:foregroundMark x1="15156" y1="56875" x2="22500" y2="48438"/>
                        <a14:foregroundMark x1="22500" y1="48438" x2="30312" y2="43281"/>
                        <a14:foregroundMark x1="30312" y1="43281" x2="60781" y2="58594"/>
                        <a14:foregroundMark x1="22031" y1="64375" x2="37500" y2="67969"/>
                        <a14:foregroundMark x1="37500" y1="67969" x2="57813" y2="67031"/>
                        <a14:foregroundMark x1="57813" y1="67031" x2="91719" y2="68906"/>
                        <a14:foregroundMark x1="47031" y1="15469" x2="56250" y2="18125"/>
                        <a14:foregroundMark x1="56250" y1="18125" x2="66406" y2="34375"/>
                        <a14:foregroundMark x1="66406" y1="34375" x2="73125" y2="52969"/>
                        <a14:foregroundMark x1="73125" y1="52969" x2="83281" y2="61875"/>
                        <a14:foregroundMark x1="55000" y1="15469" x2="63594" y2="18281"/>
                        <a14:foregroundMark x1="63594" y1="18281" x2="72031" y2="32813"/>
                        <a14:foregroundMark x1="72031" y1="32813" x2="76406" y2="52188"/>
                        <a14:foregroundMark x1="76406" y1="52188" x2="85469" y2="57969"/>
                        <a14:foregroundMark x1="85469" y1="57969" x2="90469" y2="67344"/>
                        <a14:foregroundMark x1="90469" y1="67344" x2="77344" y2="72969"/>
                        <a14:foregroundMark x1="77344" y1="72969" x2="26563" y2="70156"/>
                        <a14:foregroundMark x1="26563" y1="70156" x2="16406" y2="67656"/>
                        <a14:foregroundMark x1="16406" y1="67656" x2="9688" y2="63281"/>
                        <a14:foregroundMark x1="9688" y1="63281" x2="8594" y2="54531"/>
                        <a14:foregroundMark x1="8594" y1="54531" x2="20000" y2="48594"/>
                        <a14:foregroundMark x1="20000" y1="48594" x2="28281" y2="41094"/>
                        <a14:foregroundMark x1="28281" y1="41094" x2="37344" y2="21094"/>
                        <a14:foregroundMark x1="37344" y1="21094" x2="46406" y2="13438"/>
                        <a14:foregroundMark x1="46406" y1="13438" x2="57656" y2="10781"/>
                        <a14:foregroundMark x1="57656" y1="10781" x2="65156" y2="13594"/>
                        <a14:foregroundMark x1="65156" y1="13594" x2="70156" y2="21563"/>
                        <a14:foregroundMark x1="70156" y1="21563" x2="72500" y2="31406"/>
                        <a14:foregroundMark x1="15625" y1="73906" x2="11250" y2="64531"/>
                        <a14:foregroundMark x1="11250" y1="64531" x2="9844" y2="56563"/>
                        <a14:foregroundMark x1="9844" y1="56563" x2="12500" y2="47031"/>
                        <a14:foregroundMark x1="12500" y1="47031" x2="21875" y2="39844"/>
                        <a14:foregroundMark x1="38281" y1="59375" x2="46094" y2="63750"/>
                        <a14:foregroundMark x1="46094" y1="63750" x2="49375" y2="64531"/>
                        <a14:foregroundMark x1="32969" y1="56875" x2="39531" y2="49219"/>
                        <a14:foregroundMark x1="28594" y1="53750" x2="33750" y2="59531"/>
                        <a14:foregroundMark x1="33750" y1="59531" x2="41719" y2="60625"/>
                        <a14:foregroundMark x1="41719" y1="60625" x2="43125" y2="59844"/>
                        <a14:foregroundMark x1="53281" y1="65469" x2="59844" y2="59219"/>
                        <a14:foregroundMark x1="46406" y1="62344" x2="61719" y2="62656"/>
                        <a14:foregroundMark x1="68125" y1="82500" x2="72656" y2="83750"/>
                        <a14:foregroundMark x1="64375" y1="83594" x2="73281" y2="84375"/>
                        <a14:foregroundMark x1="73281" y1="84375" x2="76094" y2="84219"/>
                        <a14:foregroundMark x1="65781" y1="84531" x2="72031" y2="84375"/>
                        <a14:foregroundMark x1="76094" y1="82969" x2="76719" y2="83906"/>
                        <a14:foregroundMark x1="40000" y1="82656" x2="48594" y2="83906"/>
                        <a14:foregroundMark x1="48594" y1="83906" x2="48594" y2="83906"/>
                        <a14:foregroundMark x1="37969" y1="83906" x2="46563" y2="85469"/>
                        <a14:foregroundMark x1="46563" y1="85469" x2="50000" y2="83125"/>
                        <a14:foregroundMark x1="39375" y1="72656" x2="49375" y2="73281"/>
                        <a14:foregroundMark x1="6719" y1="62500" x2="12031" y2="68750"/>
                        <a14:foregroundMark x1="12031" y1="68750" x2="22656" y2="74219"/>
                        <a14:foregroundMark x1="47969" y1="9219" x2="55625" y2="10156"/>
                        <a14:foregroundMark x1="80781" y1="25156" x2="80938" y2="34844"/>
                        <a14:foregroundMark x1="80938" y1="34844" x2="88594" y2="32813"/>
                        <a14:foregroundMark x1="88594" y1="32813" x2="86563" y2="23906"/>
                        <a14:foregroundMark x1="86563" y1="23906" x2="83594" y2="20625"/>
                        <a14:foregroundMark x1="95781" y1="60625" x2="95000" y2="68750"/>
                        <a14:foregroundMark x1="42656" y1="81875" x2="42656" y2="81875"/>
                        <a14:foregroundMark x1="47344" y1="83281" x2="47344" y2="83281"/>
                        <a14:foregroundMark x1="17031" y1="30000" x2="23594" y2="18125"/>
                        <a14:foregroundMark x1="3281" y1="57656" x2="3906" y2="63906"/>
                        <a14:foregroundMark x1="23281" y1="36250" x2="23125" y2="38594"/>
                        <a14:foregroundMark x1="67031" y1="84844" x2="69531" y2="85000"/>
                        <a14:foregroundMark x1="68594" y1="84531" x2="68594" y2="8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55"/>
          <a:stretch/>
        </p:blipFill>
        <p:spPr>
          <a:xfrm>
            <a:off x="9006307" y="4631382"/>
            <a:ext cx="3009981" cy="2168336"/>
          </a:xfrm>
          <a:prstGeom prst="rect">
            <a:avLst/>
          </a:prstGeom>
        </p:spPr>
      </p:pic>
      <p:sp>
        <p:nvSpPr>
          <p:cNvPr id="21" name="ตัดมุมสี่เหลี่ยมผืนผ้าด้านทแยงมุม 7">
            <a:extLst>
              <a:ext uri="{FF2B5EF4-FFF2-40B4-BE49-F238E27FC236}">
                <a16:creationId xmlns:a16="http://schemas.microsoft.com/office/drawing/2014/main" xmlns="" id="{74DD9647-0A40-4A06-BCD3-A3366FE54C04}"/>
              </a:ext>
            </a:extLst>
          </p:cNvPr>
          <p:cNvSpPr/>
          <p:nvPr/>
        </p:nvSpPr>
        <p:spPr>
          <a:xfrm>
            <a:off x="5986447" y="1758198"/>
            <a:ext cx="5951553" cy="1261746"/>
          </a:xfrm>
          <a:prstGeom prst="snip2Diag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000" b="1" dirty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เพื่อกำหนดแนวทางการปฏิบัติสำหรับการเปิดบริการตลาดในช่วงการระบาดของโรคโควิด-19</a:t>
            </a:r>
          </a:p>
        </p:txBody>
      </p: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xmlns="" id="{B8D1F95A-CBB9-45C7-8BF7-A75841DD2E62}"/>
              </a:ext>
            </a:extLst>
          </p:cNvPr>
          <p:cNvGrpSpPr/>
          <p:nvPr/>
        </p:nvGrpSpPr>
        <p:grpSpPr>
          <a:xfrm>
            <a:off x="6072890" y="3076898"/>
            <a:ext cx="5485056" cy="1826378"/>
            <a:chOff x="6276240" y="3169153"/>
            <a:chExt cx="5485056" cy="1826378"/>
          </a:xfrm>
        </p:grpSpPr>
        <p:sp>
          <p:nvSpPr>
            <p:cNvPr id="28" name="กล่องข้อความ 27">
              <a:extLst>
                <a:ext uri="{FF2B5EF4-FFF2-40B4-BE49-F238E27FC236}">
                  <a16:creationId xmlns:a16="http://schemas.microsoft.com/office/drawing/2014/main" xmlns="" id="{01A874A5-E39B-40AB-B896-DA4F62270089}"/>
                </a:ext>
              </a:extLst>
            </p:cNvPr>
            <p:cNvSpPr txBox="1"/>
            <p:nvPr/>
          </p:nvSpPr>
          <p:spPr>
            <a:xfrm>
              <a:off x="7027617" y="3169153"/>
              <a:ext cx="2400300" cy="5232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ข้อปฏิบัติ ด้านสถานที่</a:t>
              </a:r>
            </a:p>
          </p:txBody>
        </p:sp>
        <p:sp>
          <p:nvSpPr>
            <p:cNvPr id="29" name="กล่องข้อความ 28">
              <a:extLst>
                <a:ext uri="{FF2B5EF4-FFF2-40B4-BE49-F238E27FC236}">
                  <a16:creationId xmlns:a16="http://schemas.microsoft.com/office/drawing/2014/main" xmlns="" id="{097DF530-5599-470A-9FDD-47D4DDCE95E4}"/>
                </a:ext>
              </a:extLst>
            </p:cNvPr>
            <p:cNvSpPr txBox="1"/>
            <p:nvPr/>
          </p:nvSpPr>
          <p:spPr>
            <a:xfrm>
              <a:off x="7228740" y="3820732"/>
              <a:ext cx="4532556" cy="5232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ข้อปฏิบัติ ของผู้ประกอบการ/ผู้สัมผัสอาหาร</a:t>
              </a:r>
            </a:p>
          </p:txBody>
        </p:sp>
        <p:sp>
          <p:nvSpPr>
            <p:cNvPr id="30" name="กล่องข้อความ 29">
              <a:extLst>
                <a:ext uri="{FF2B5EF4-FFF2-40B4-BE49-F238E27FC236}">
                  <a16:creationId xmlns:a16="http://schemas.microsoft.com/office/drawing/2014/main" xmlns="" id="{BC6B55AB-5C74-4D52-8760-F25454AABA7D}"/>
                </a:ext>
              </a:extLst>
            </p:cNvPr>
            <p:cNvSpPr txBox="1"/>
            <p:nvPr/>
          </p:nvSpPr>
          <p:spPr>
            <a:xfrm>
              <a:off x="7538794" y="4472311"/>
              <a:ext cx="4222502" cy="5232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ข้อกำหนดสำหรับประชาชนที่มาใช้บริการ</a:t>
              </a:r>
            </a:p>
          </p:txBody>
        </p:sp>
        <p:pic>
          <p:nvPicPr>
            <p:cNvPr id="34" name="รูปภาพ 33">
              <a:extLst>
                <a:ext uri="{FF2B5EF4-FFF2-40B4-BE49-F238E27FC236}">
                  <a16:creationId xmlns:a16="http://schemas.microsoft.com/office/drawing/2014/main" xmlns="" id="{AA3D9C9D-51A8-4E92-A2F3-9DB0E37BD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3636" l="1987" r="99338">
                          <a14:foregroundMark x1="46358" y1="5455" x2="46358" y2="5455"/>
                          <a14:foregroundMark x1="42384" y1="16364" x2="42384" y2="16364"/>
                          <a14:foregroundMark x1="5298" y1="61818" x2="5298" y2="61818"/>
                          <a14:foregroundMark x1="27815" y1="72727" x2="39735" y2="72727"/>
                          <a14:foregroundMark x1="3311" y1="43636" x2="5960" y2="68182"/>
                          <a14:foregroundMark x1="95364" y1="46364" x2="95364" y2="46364"/>
                          <a14:foregroundMark x1="75497" y1="27273" x2="80132" y2="27273"/>
                          <a14:foregroundMark x1="37748" y1="12727" x2="39735" y2="24545"/>
                          <a14:foregroundMark x1="40397" y1="80000" x2="40397" y2="94545"/>
                          <a14:foregroundMark x1="53642" y1="83636" x2="92715" y2="52727"/>
                          <a14:foregroundMark x1="53642" y1="10909" x2="99338" y2="454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240" y="3184309"/>
              <a:ext cx="628894" cy="458135"/>
            </a:xfrm>
            <a:prstGeom prst="rect">
              <a:avLst/>
            </a:prstGeom>
          </p:spPr>
        </p:pic>
        <p:pic>
          <p:nvPicPr>
            <p:cNvPr id="35" name="รูปภาพ 34">
              <a:extLst>
                <a:ext uri="{FF2B5EF4-FFF2-40B4-BE49-F238E27FC236}">
                  <a16:creationId xmlns:a16="http://schemas.microsoft.com/office/drawing/2014/main" xmlns="" id="{02419F69-A5AC-4074-A56A-B6C48FC1D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3636" l="1987" r="99338">
                          <a14:foregroundMark x1="46358" y1="5455" x2="46358" y2="5455"/>
                          <a14:foregroundMark x1="42384" y1="16364" x2="42384" y2="16364"/>
                          <a14:foregroundMark x1="5298" y1="61818" x2="5298" y2="61818"/>
                          <a14:foregroundMark x1="27815" y1="72727" x2="39735" y2="72727"/>
                          <a14:foregroundMark x1="3311" y1="43636" x2="5960" y2="68182"/>
                          <a14:foregroundMark x1="95364" y1="46364" x2="95364" y2="46364"/>
                          <a14:foregroundMark x1="75497" y1="27273" x2="80132" y2="27273"/>
                          <a14:foregroundMark x1="37748" y1="12727" x2="39735" y2="24545"/>
                          <a14:foregroundMark x1="40397" y1="80000" x2="40397" y2="94545"/>
                          <a14:foregroundMark x1="53642" y1="83636" x2="92715" y2="52727"/>
                          <a14:foregroundMark x1="53642" y1="10909" x2="99338" y2="454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563" y="3797227"/>
              <a:ext cx="628894" cy="458135"/>
            </a:xfrm>
            <a:prstGeom prst="rect">
              <a:avLst/>
            </a:prstGeom>
          </p:spPr>
        </p:pic>
        <p:pic>
          <p:nvPicPr>
            <p:cNvPr id="36" name="รูปภาพ 35">
              <a:extLst>
                <a:ext uri="{FF2B5EF4-FFF2-40B4-BE49-F238E27FC236}">
                  <a16:creationId xmlns:a16="http://schemas.microsoft.com/office/drawing/2014/main" xmlns="" id="{EA40CB16-AB39-4989-9E00-E37E1B82B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3636" l="1987" r="99338">
                          <a14:foregroundMark x1="46358" y1="5455" x2="46358" y2="5455"/>
                          <a14:foregroundMark x1="42384" y1="16364" x2="42384" y2="16364"/>
                          <a14:foregroundMark x1="5298" y1="61818" x2="5298" y2="61818"/>
                          <a14:foregroundMark x1="27815" y1="72727" x2="39735" y2="72727"/>
                          <a14:foregroundMark x1="3311" y1="43636" x2="5960" y2="68182"/>
                          <a14:foregroundMark x1="95364" y1="46364" x2="95364" y2="46364"/>
                          <a14:foregroundMark x1="75497" y1="27273" x2="80132" y2="27273"/>
                          <a14:foregroundMark x1="37748" y1="12727" x2="39735" y2="24545"/>
                          <a14:foregroundMark x1="40397" y1="80000" x2="40397" y2="94545"/>
                          <a14:foregroundMark x1="53642" y1="83636" x2="92715" y2="52727"/>
                          <a14:foregroundMark x1="53642" y1="10909" x2="99338" y2="454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146" y="4481287"/>
              <a:ext cx="628894" cy="458135"/>
            </a:xfrm>
            <a:prstGeom prst="rect">
              <a:avLst/>
            </a:prstGeom>
          </p:spPr>
        </p:pic>
      </p:grpSp>
      <p:pic>
        <p:nvPicPr>
          <p:cNvPr id="51" name="รูปภาพ 50">
            <a:extLst>
              <a:ext uri="{FF2B5EF4-FFF2-40B4-BE49-F238E27FC236}">
                <a16:creationId xmlns:a16="http://schemas.microsoft.com/office/drawing/2014/main" xmlns="" id="{F3A89DB8-3787-4BF2-B928-9BB7A07D8A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5" b="91000" l="3500" r="99875">
                        <a14:foregroundMark x1="13125" y1="8750" x2="52000" y2="8750"/>
                        <a14:foregroundMark x1="8500" y1="3750" x2="46250" y2="6500"/>
                        <a14:foregroundMark x1="46250" y1="6500" x2="52500" y2="10875"/>
                        <a14:foregroundMark x1="52500" y1="10875" x2="56625" y2="21500"/>
                        <a14:foregroundMark x1="56625" y1="21500" x2="61125" y2="48750"/>
                        <a14:foregroundMark x1="7375" y1="6500" x2="21000" y2="4875"/>
                        <a14:foregroundMark x1="21000" y1="4875" x2="43125" y2="5125"/>
                        <a14:foregroundMark x1="43125" y1="5125" x2="70625" y2="3125"/>
                        <a14:foregroundMark x1="70625" y1="3125" x2="89250" y2="4125"/>
                        <a14:foregroundMark x1="89250" y1="4125" x2="93375" y2="10125"/>
                        <a14:foregroundMark x1="93375" y1="10125" x2="95000" y2="25500"/>
                        <a14:foregroundMark x1="95000" y1="25500" x2="93000" y2="45125"/>
                        <a14:foregroundMark x1="8500" y1="13750" x2="25375" y2="15750"/>
                        <a14:foregroundMark x1="25375" y1="15750" x2="34125" y2="14500"/>
                        <a14:foregroundMark x1="34125" y1="14500" x2="43000" y2="17500"/>
                        <a14:foregroundMark x1="43000" y1="17500" x2="56125" y2="36500"/>
                        <a14:foregroundMark x1="56125" y1="36500" x2="57000" y2="44125"/>
                        <a14:foregroundMark x1="57000" y1="44125" x2="53375" y2="60625"/>
                        <a14:foregroundMark x1="53375" y1="60625" x2="53375" y2="60750"/>
                        <a14:foregroundMark x1="73000" y1="19250" x2="68375" y2="70000"/>
                        <a14:foregroundMark x1="51875" y1="9500" x2="80375" y2="16500"/>
                        <a14:foregroundMark x1="80375" y1="16500" x2="86125" y2="22500"/>
                        <a14:foregroundMark x1="86125" y1="22500" x2="89250" y2="43375"/>
                        <a14:foregroundMark x1="89250" y1="43375" x2="85000" y2="54375"/>
                        <a14:foregroundMark x1="85000" y1="54375" x2="84125" y2="55125"/>
                        <a14:foregroundMark x1="61875" y1="61875" x2="82125" y2="36750"/>
                        <a14:foregroundMark x1="82125" y1="36750" x2="85000" y2="18000"/>
                        <a14:foregroundMark x1="85000" y1="18000" x2="82750" y2="11875"/>
                        <a14:foregroundMark x1="4125" y1="5125" x2="4000" y2="19500"/>
                        <a14:foregroundMark x1="4000" y1="19500" x2="4250" y2="20500"/>
                        <a14:foregroundMark x1="5375" y1="2375" x2="14125" y2="2250"/>
                        <a14:foregroundMark x1="14125" y1="2250" x2="74000" y2="4250"/>
                        <a14:foregroundMark x1="74000" y1="4250" x2="95375" y2="1875"/>
                        <a14:foregroundMark x1="39125" y1="90500" x2="46250" y2="91000"/>
                        <a14:foregroundMark x1="46250" y1="91000" x2="46625" y2="90875"/>
                        <a14:foregroundMark x1="12375" y1="70875" x2="13000" y2="65875"/>
                        <a14:foregroundMark x1="2375" y1="18500" x2="3500" y2="3125"/>
                        <a14:foregroundMark x1="3500" y1="3125" x2="3500" y2="3125"/>
                        <a14:foregroundMark x1="23375" y1="35750" x2="28500" y2="33875"/>
                        <a14:foregroundMark x1="25750" y1="33875" x2="31500" y2="33750"/>
                        <a14:foregroundMark x1="27375" y1="33875" x2="32375" y2="33750"/>
                        <a14:foregroundMark x1="27375" y1="33375" x2="32625" y2="33375"/>
                        <a14:foregroundMark x1="29625" y1="32750" x2="33750" y2="33125"/>
                        <a14:foregroundMark x1="99875" y1="14625" x2="98000" y2="2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6"/>
          <a:stretch/>
        </p:blipFill>
        <p:spPr>
          <a:xfrm>
            <a:off x="9818415" y="142604"/>
            <a:ext cx="2143918" cy="2012861"/>
          </a:xfrm>
          <a:prstGeom prst="rect">
            <a:avLst/>
          </a:prstGeom>
        </p:spPr>
      </p:pic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xmlns="" id="{0E952780-0212-414B-96E8-E097B657F0F2}"/>
              </a:ext>
            </a:extLst>
          </p:cNvPr>
          <p:cNvSpPr txBox="1"/>
          <p:nvPr/>
        </p:nvSpPr>
        <p:spPr>
          <a:xfrm>
            <a:off x="254000" y="1841162"/>
            <a:ext cx="5719275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ประชุม ณ สวนสาธารณะ เทศบาลตำบลกำแพง</a:t>
            </a:r>
            <a:endParaRPr lang="en-US" sz="32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CE11D7CD-E367-4A9C-BD3B-16B90CF7C5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011" r="26337" b="25193"/>
          <a:stretch/>
        </p:blipFill>
        <p:spPr>
          <a:xfrm>
            <a:off x="2578092" y="2820324"/>
            <a:ext cx="3380992" cy="1781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54784768-7CB4-444A-8933-05B3FBA40A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2" r="12589"/>
          <a:stretch/>
        </p:blipFill>
        <p:spPr>
          <a:xfrm>
            <a:off x="273029" y="4570878"/>
            <a:ext cx="2814819" cy="2168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xmlns="" id="{628D6D48-14D6-40D4-AC75-D98FA2AE7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4" t="23814" r="31600" b="25219"/>
          <a:stretch/>
        </p:blipFill>
        <p:spPr>
          <a:xfrm>
            <a:off x="247414" y="2800822"/>
            <a:ext cx="2720020" cy="1781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99D3A441-559A-4197-99F3-323AE9CF379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2" b="-1"/>
          <a:stretch/>
        </p:blipFill>
        <p:spPr>
          <a:xfrm>
            <a:off x="2967434" y="4582583"/>
            <a:ext cx="3012427" cy="2168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xmlns="" id="{60C9D521-C994-41C9-A56E-E94973547B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011" r="26337" b="25193"/>
          <a:stretch/>
        </p:blipFill>
        <p:spPr>
          <a:xfrm>
            <a:off x="2715008" y="2452078"/>
            <a:ext cx="3250662" cy="186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xmlns="" id="{4A069646-52FD-41C3-A70C-6D85736D41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4" t="23814" r="31600" b="25219"/>
          <a:stretch/>
        </p:blipFill>
        <p:spPr>
          <a:xfrm>
            <a:off x="226637" y="2463955"/>
            <a:ext cx="2720020" cy="1865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944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xmlns="" id="{962734AA-F6CE-43E0-B0CA-84DCC6E5C258}"/>
              </a:ext>
            </a:extLst>
          </p:cNvPr>
          <p:cNvSpPr/>
          <p:nvPr/>
        </p:nvSpPr>
        <p:spPr>
          <a:xfrm>
            <a:off x="0" y="315609"/>
            <a:ext cx="12192000" cy="25138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แผนผังลำดับงาน: ป้อนข้อมูลด้วยตนเอง 12"/>
          <p:cNvSpPr/>
          <p:nvPr/>
        </p:nvSpPr>
        <p:spPr>
          <a:xfrm flipV="1">
            <a:off x="0" y="0"/>
            <a:ext cx="12192000" cy="857251"/>
          </a:xfrm>
          <a:prstGeom prst="flowChartManualInp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xmlns="" id="{60AF8C48-2EA8-4F30-A6D7-98A3F7B3D33B}"/>
              </a:ext>
            </a:extLst>
          </p:cNvPr>
          <p:cNvSpPr txBox="1"/>
          <p:nvPr/>
        </p:nvSpPr>
        <p:spPr>
          <a:xfrm>
            <a:off x="420186" y="1456760"/>
            <a:ext cx="11351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จัดประชุมคณะกรรมการควบคุมโรคระดับท้องถิ่น </a:t>
            </a:r>
          </a:p>
          <a:p>
            <a:pPr algn="ctr"/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เพื่อหาแนวทางมาตรการป้องกันการแพร่ระบาดของโรคโควิด-19 (เดือนละ 1 ครั้ง)</a:t>
            </a:r>
            <a:endParaRPr lang="en-US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xmlns="" id="{05B481E9-2B0A-4E21-A6CE-28CA812FD019}"/>
              </a:ext>
            </a:extLst>
          </p:cNvPr>
          <p:cNvSpPr/>
          <p:nvPr/>
        </p:nvSpPr>
        <p:spPr>
          <a:xfrm>
            <a:off x="-1" y="728036"/>
            <a:ext cx="12191999" cy="707886"/>
          </a:xfrm>
          <a:prstGeom prst="rect">
            <a:avLst/>
          </a:prstGeom>
          <a:solidFill>
            <a:srgbClr val="133B76"/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Fill>
                  <a:solidFill>
                    <a:schemeClr val="tx1"/>
                  </a:solidFill>
                </a:uFill>
                <a:latin typeface="TH NiramitIT๙ " panose="02000506000000020004" pitchFamily="2" charset="-34"/>
                <a:cs typeface="TH NiramitIT๙ " panose="02000506000000020004" pitchFamily="2" charset="-34"/>
              </a:rPr>
              <a:t>ตลาดเย็น เย็น เทศบาลตำบลกำแพง อำเภอละงู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F1A85A1D-BDF5-4706-A603-EE8D869042CD}"/>
              </a:ext>
            </a:extLst>
          </p:cNvPr>
          <p:cNvSpPr txBox="1"/>
          <p:nvPr/>
        </p:nvSpPr>
        <p:spPr>
          <a:xfrm>
            <a:off x="727967" y="-251859"/>
            <a:ext cx="1128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</a:t>
            </a:r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ม</a:t>
            </a:r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าตรการ..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เพื่อเฝ้าระวังและป้องกันการติดเชื้อไวรัสโค</a:t>
            </a:r>
            <a:r>
              <a:rPr lang="th-TH" sz="4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โร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นา 2019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D8CD3AD3-485C-43D3-A783-489784277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0" b="98361" l="2182" r="99273">
                        <a14:foregroundMark x1="10182" y1="87978" x2="66909" y2="80874"/>
                        <a14:foregroundMark x1="66909" y1="80874" x2="77091" y2="74863"/>
                        <a14:foregroundMark x1="77091" y1="74863" x2="93455" y2="48634"/>
                        <a14:foregroundMark x1="93455" y1="48634" x2="94545" y2="43716"/>
                        <a14:foregroundMark x1="61455" y1="52459" x2="82545" y2="37705"/>
                        <a14:foregroundMark x1="82545" y1="37705" x2="89818" y2="37705"/>
                        <a14:foregroundMark x1="96000" y1="36066" x2="94545" y2="58470"/>
                        <a14:foregroundMark x1="98545" y1="33880" x2="98909" y2="32787"/>
                        <a14:foregroundMark x1="8727" y1="87978" x2="21818" y2="85246"/>
                        <a14:foregroundMark x1="21818" y1="85246" x2="33091" y2="86885"/>
                        <a14:foregroundMark x1="33091" y1="86885" x2="33455" y2="87432"/>
                        <a14:foregroundMark x1="2909" y1="92350" x2="28364" y2="87432"/>
                        <a14:foregroundMark x1="5091" y1="98361" x2="20000" y2="97814"/>
                        <a14:foregroundMark x1="17091" y1="87432" x2="27273" y2="79235"/>
                        <a14:foregroundMark x1="15273" y1="80874" x2="26545" y2="74317"/>
                        <a14:foregroundMark x1="26545" y1="74317" x2="88727" y2="55191"/>
                        <a14:foregroundMark x1="21455" y1="70492" x2="21455" y2="70492"/>
                        <a14:foregroundMark x1="20727" y1="74317" x2="34182" y2="81421"/>
                        <a14:foregroundMark x1="34182" y1="81421" x2="46909" y2="70492"/>
                        <a14:foregroundMark x1="46909" y1="70492" x2="51273" y2="72131"/>
                        <a14:foregroundMark x1="64000" y1="59016" x2="49818" y2="59016"/>
                        <a14:foregroundMark x1="49818" y1="59016" x2="39273" y2="66120"/>
                        <a14:foregroundMark x1="39273" y1="66120" x2="53818" y2="63388"/>
                        <a14:foregroundMark x1="53818" y1="63388" x2="46545" y2="61749"/>
                        <a14:foregroundMark x1="58545" y1="69399" x2="58909" y2="72131"/>
                        <a14:foregroundMark x1="76727" y1="48634" x2="79636" y2="67213"/>
                        <a14:foregroundMark x1="79636" y1="67213" x2="79636" y2="67213"/>
                        <a14:foregroundMark x1="84000" y1="45355" x2="89818" y2="55738"/>
                        <a14:foregroundMark x1="85091" y1="51913" x2="89091" y2="48634"/>
                        <a14:foregroundMark x1="83636" y1="53552" x2="84000" y2="45355"/>
                        <a14:foregroundMark x1="89818" y1="31148" x2="98545" y2="26230"/>
                        <a14:foregroundMark x1="98909" y1="50820" x2="99273" y2="46448"/>
                        <a14:foregroundMark x1="82182" y1="36066" x2="88364" y2="31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3577">
            <a:off x="11019813" y="-77913"/>
            <a:ext cx="1227560" cy="878468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908FE33D-6B54-457C-9DCD-815D62B0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96000" l="4444" r="96000">
                        <a14:foregroundMark x1="11111" y1="7556" x2="50222" y2="6222"/>
                        <a14:foregroundMark x1="50222" y1="6222" x2="69333" y2="8444"/>
                        <a14:foregroundMark x1="3938" y1="43195" x2="3885" y2="43556"/>
                        <a14:foregroundMark x1="4808" y1="37333" x2="4686" y2="38156"/>
                        <a14:foregroundMark x1="8889" y1="9778" x2="4940" y2="36444"/>
                        <a14:foregroundMark x1="6787" y1="71675" x2="7556" y2="72444"/>
                        <a14:foregroundMark x1="5387" y1="70276" x2="5919" y2="70808"/>
                        <a14:foregroundMark x1="65778" y1="80444" x2="83556" y2="49333"/>
                        <a14:foregroundMark x1="21778" y1="59556" x2="33333" y2="57778"/>
                        <a14:foregroundMark x1="33333" y1="57778" x2="39556" y2="58222"/>
                        <a14:foregroundMark x1="59111" y1="86222" x2="61630" y2="94138"/>
                        <a14:foregroundMark x1="24444" y1="19111" x2="48889" y2="21333"/>
                        <a14:foregroundMark x1="48889" y1="21333" x2="57778" y2="20889"/>
                        <a14:foregroundMark x1="16444" y1="32444" x2="32444" y2="31556"/>
                        <a14:foregroundMark x1="32444" y1="31556" x2="58667" y2="32889"/>
                        <a14:foregroundMark x1="18667" y1="45333" x2="61333" y2="46222"/>
                        <a14:foregroundMark x1="8000" y1="69351" x2="8000" y2="69778"/>
                        <a14:foregroundMark x1="8000" y1="58667" x2="8000" y2="67464"/>
                        <a14:foregroundMark x1="8000" y1="41333" x2="8000" y2="43362"/>
                        <a14:foregroundMark x1="6555" y1="40832" x2="4889" y2="37778"/>
                        <a14:foregroundMark x1="7556" y1="42667" x2="7032" y2="41706"/>
                        <a14:foregroundMark x1="5222" y1="38999" x2="5333" y2="37778"/>
                        <a14:foregroundMark x1="4990" y1="41558" x2="5167" y2="39610"/>
                        <a14:foregroundMark x1="5090" y1="38791" x2="5333" y2="37333"/>
                        <a14:foregroundMark x1="4599" y1="41739" x2="4998" y2="39345"/>
                        <a14:foregroundMark x1="4889" y1="39556" x2="4889" y2="39556"/>
                        <a14:foregroundMark x1="5333" y1="40889" x2="5333" y2="40889"/>
                        <a14:foregroundMark x1="5333" y1="40000" x2="5333" y2="40000"/>
                        <a14:foregroundMark x1="4889" y1="40000" x2="4889" y2="42222"/>
                        <a14:foregroundMark x1="6222" y1="71556" x2="4998" y2="70087"/>
                        <a14:foregroundMark x1="6667" y1="47556" x2="5333" y2="33778"/>
                        <a14:backgroundMark x1="4000" y1="69778" x2="4615" y2="70393"/>
                        <a14:backgroundMark x1="4297" y1="39556" x2="4593" y2="40000"/>
                        <a14:backgroundMark x1="4000" y1="39111" x2="4297" y2="39556"/>
                        <a14:backgroundMark x1="60444" y1="96000" x2="63111" y2="96000"/>
                        <a14:backgroundMark x1="96889" y1="44889" x2="96444" y2="47111"/>
                        <a14:backgroundMark x1="3556" y1="43556" x2="3556" y2="58667"/>
                        <a14:backgroundMark x1="67111" y1="53333" x2="68444" y2="56000"/>
                        <a14:backgroundMark x1="3556" y1="42222" x2="4000" y2="43111"/>
                        <a14:backgroundMark x1="4444" y1="37778" x2="4000" y2="37778"/>
                        <a14:backgroundMark x1="4000" y1="36444" x2="4000" y2="37333"/>
                        <a14:backgroundMark x1="4000" y1="68444" x2="4444" y2="7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9" y="33837"/>
            <a:ext cx="1314180" cy="1314180"/>
          </a:xfrm>
          <a:prstGeom prst="rect">
            <a:avLst/>
          </a:prstGeom>
        </p:spPr>
      </p:pic>
      <p:pic>
        <p:nvPicPr>
          <p:cNvPr id="1036" name="Picture 12" descr="อาจเป็นรูปภาพของ หนึ่งคนขึ้นไป, ผู้คนกำลังยืน และสถานที่ในร่ม">
            <a:extLst>
              <a:ext uri="{FF2B5EF4-FFF2-40B4-BE49-F238E27FC236}">
                <a16:creationId xmlns:a16="http://schemas.microsoft.com/office/drawing/2014/main" xmlns="" id="{2DFC834F-BB49-4897-9998-4E9E01650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3397"/>
            <a:ext cx="4358350" cy="429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อาจเป็นรูปภาพของ หนึ่งคนขึ้นไป, ผู้คนกำลังนั่ง, ผู้คนกำลังยืน และรองเท้าหรือถุงเท้า">
            <a:extLst>
              <a:ext uri="{FF2B5EF4-FFF2-40B4-BE49-F238E27FC236}">
                <a16:creationId xmlns:a16="http://schemas.microsoft.com/office/drawing/2014/main" xmlns="" id="{F5FDBD49-D603-4611-8CB3-EF7BC6CD6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35" y="2602523"/>
            <a:ext cx="4407190" cy="427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อาจเป็นรูปภาพของ หนึ่งคนขึ้นไป และผู้คนกำลังยืน">
            <a:extLst>
              <a:ext uri="{FF2B5EF4-FFF2-40B4-BE49-F238E27FC236}">
                <a16:creationId xmlns:a16="http://schemas.microsoft.com/office/drawing/2014/main" xmlns="" id="{988E52C0-C180-4879-B1EA-855CE490A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825" y="2554816"/>
            <a:ext cx="3431176" cy="432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755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xmlns="" id="{962734AA-F6CE-43E0-B0CA-84DCC6E5C258}"/>
              </a:ext>
            </a:extLst>
          </p:cNvPr>
          <p:cNvSpPr/>
          <p:nvPr/>
        </p:nvSpPr>
        <p:spPr>
          <a:xfrm>
            <a:off x="0" y="315609"/>
            <a:ext cx="12192000" cy="24036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แผนผังลำดับงาน: ป้อนข้อมูลด้วยตนเอง 12"/>
          <p:cNvSpPr/>
          <p:nvPr/>
        </p:nvSpPr>
        <p:spPr>
          <a:xfrm flipV="1">
            <a:off x="0" y="0"/>
            <a:ext cx="12192000" cy="857251"/>
          </a:xfrm>
          <a:prstGeom prst="flowChartManualInp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xmlns="" id="{60AF8C48-2EA8-4F30-A6D7-98A3F7B3D33B}"/>
              </a:ext>
            </a:extLst>
          </p:cNvPr>
          <p:cNvSpPr txBox="1"/>
          <p:nvPr/>
        </p:nvSpPr>
        <p:spPr>
          <a:xfrm>
            <a:off x="1080611" y="1494406"/>
            <a:ext cx="10736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กำหนดทางเข้า-ออกตลาดที่ชัดเจน</a:t>
            </a:r>
            <a:r>
              <a:rPr lang="en-US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มีบริเวณทางเข้า-ออกตลาด ทางเดียว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(ให้บริการจุดคัดกรองและมีเจ้าหน้าที่ควบคุม)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xmlns="" id="{D602CA6E-4250-45EF-8E24-651FF9E1B666}"/>
              </a:ext>
            </a:extLst>
          </p:cNvPr>
          <p:cNvSpPr/>
          <p:nvPr/>
        </p:nvSpPr>
        <p:spPr>
          <a:xfrm>
            <a:off x="375109" y="1563409"/>
            <a:ext cx="555065" cy="583290"/>
          </a:xfrm>
          <a:prstGeom prst="ellipse">
            <a:avLst/>
          </a:prstGeom>
          <a:solidFill>
            <a:srgbClr val="133B7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endParaRPr lang="en-US" sz="66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xmlns="" id="{05B481E9-2B0A-4E21-A6CE-28CA812FD019}"/>
              </a:ext>
            </a:extLst>
          </p:cNvPr>
          <p:cNvSpPr/>
          <p:nvPr/>
        </p:nvSpPr>
        <p:spPr>
          <a:xfrm>
            <a:off x="-1" y="728036"/>
            <a:ext cx="12191999" cy="707886"/>
          </a:xfrm>
          <a:prstGeom prst="rect">
            <a:avLst/>
          </a:prstGeom>
          <a:solidFill>
            <a:srgbClr val="133B76"/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Fill>
                  <a:solidFill>
                    <a:schemeClr val="tx1"/>
                  </a:solidFill>
                </a:uFill>
                <a:latin typeface="TH NiramitIT๙ " panose="02000506000000020004" pitchFamily="2" charset="-34"/>
                <a:cs typeface="TH NiramitIT๙ " panose="02000506000000020004" pitchFamily="2" charset="-34"/>
              </a:rPr>
              <a:t>ตลาดเย็น เย็น เทศบาลตำบลกำแพง อำเภอละงู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F1A85A1D-BDF5-4706-A603-EE8D869042CD}"/>
              </a:ext>
            </a:extLst>
          </p:cNvPr>
          <p:cNvSpPr txBox="1"/>
          <p:nvPr/>
        </p:nvSpPr>
        <p:spPr>
          <a:xfrm>
            <a:off x="727967" y="-251859"/>
            <a:ext cx="1128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</a:t>
            </a:r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ม</a:t>
            </a:r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าตรการ..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เพื่อเฝ้าระวังและป้องกันการติดเชื้อไวรัสโค</a:t>
            </a:r>
            <a:r>
              <a:rPr lang="th-TH" sz="4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โร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นา 2019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D8CD3AD3-485C-43D3-A783-489784277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0" b="98361" l="2182" r="99273">
                        <a14:foregroundMark x1="10182" y1="87978" x2="66909" y2="80874"/>
                        <a14:foregroundMark x1="66909" y1="80874" x2="77091" y2="74863"/>
                        <a14:foregroundMark x1="77091" y1="74863" x2="93455" y2="48634"/>
                        <a14:foregroundMark x1="93455" y1="48634" x2="94545" y2="43716"/>
                        <a14:foregroundMark x1="61455" y1="52459" x2="82545" y2="37705"/>
                        <a14:foregroundMark x1="82545" y1="37705" x2="89818" y2="37705"/>
                        <a14:foregroundMark x1="96000" y1="36066" x2="94545" y2="58470"/>
                        <a14:foregroundMark x1="98545" y1="33880" x2="98909" y2="32787"/>
                        <a14:foregroundMark x1="8727" y1="87978" x2="21818" y2="85246"/>
                        <a14:foregroundMark x1="21818" y1="85246" x2="33091" y2="86885"/>
                        <a14:foregroundMark x1="33091" y1="86885" x2="33455" y2="87432"/>
                        <a14:foregroundMark x1="2909" y1="92350" x2="28364" y2="87432"/>
                        <a14:foregroundMark x1="5091" y1="98361" x2="20000" y2="97814"/>
                        <a14:foregroundMark x1="17091" y1="87432" x2="27273" y2="79235"/>
                        <a14:foregroundMark x1="15273" y1="80874" x2="26545" y2="74317"/>
                        <a14:foregroundMark x1="26545" y1="74317" x2="88727" y2="55191"/>
                        <a14:foregroundMark x1="21455" y1="70492" x2="21455" y2="70492"/>
                        <a14:foregroundMark x1="20727" y1="74317" x2="34182" y2="81421"/>
                        <a14:foregroundMark x1="34182" y1="81421" x2="46909" y2="70492"/>
                        <a14:foregroundMark x1="46909" y1="70492" x2="51273" y2="72131"/>
                        <a14:foregroundMark x1="64000" y1="59016" x2="49818" y2="59016"/>
                        <a14:foregroundMark x1="49818" y1="59016" x2="39273" y2="66120"/>
                        <a14:foregroundMark x1="39273" y1="66120" x2="53818" y2="63388"/>
                        <a14:foregroundMark x1="53818" y1="63388" x2="46545" y2="61749"/>
                        <a14:foregroundMark x1="58545" y1="69399" x2="58909" y2="72131"/>
                        <a14:foregroundMark x1="76727" y1="48634" x2="79636" y2="67213"/>
                        <a14:foregroundMark x1="79636" y1="67213" x2="79636" y2="67213"/>
                        <a14:foregroundMark x1="84000" y1="45355" x2="89818" y2="55738"/>
                        <a14:foregroundMark x1="85091" y1="51913" x2="89091" y2="48634"/>
                        <a14:foregroundMark x1="83636" y1="53552" x2="84000" y2="45355"/>
                        <a14:foregroundMark x1="89818" y1="31148" x2="98545" y2="26230"/>
                        <a14:foregroundMark x1="98909" y1="50820" x2="99273" y2="46448"/>
                        <a14:foregroundMark x1="82182" y1="36066" x2="88364" y2="31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3577">
            <a:off x="11019813" y="-77913"/>
            <a:ext cx="1227560" cy="878468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908FE33D-6B54-457C-9DCD-815D62B0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96000" l="4444" r="96000">
                        <a14:foregroundMark x1="11111" y1="7556" x2="50222" y2="6222"/>
                        <a14:foregroundMark x1="50222" y1="6222" x2="69333" y2="8444"/>
                        <a14:foregroundMark x1="3938" y1="43195" x2="3885" y2="43556"/>
                        <a14:foregroundMark x1="4808" y1="37333" x2="4686" y2="38156"/>
                        <a14:foregroundMark x1="8889" y1="9778" x2="4940" y2="36444"/>
                        <a14:foregroundMark x1="6787" y1="71675" x2="7556" y2="72444"/>
                        <a14:foregroundMark x1="5387" y1="70276" x2="5919" y2="70808"/>
                        <a14:foregroundMark x1="65778" y1="80444" x2="83556" y2="49333"/>
                        <a14:foregroundMark x1="21778" y1="59556" x2="33333" y2="57778"/>
                        <a14:foregroundMark x1="33333" y1="57778" x2="39556" y2="58222"/>
                        <a14:foregroundMark x1="59111" y1="86222" x2="61630" y2="94138"/>
                        <a14:foregroundMark x1="24444" y1="19111" x2="48889" y2="21333"/>
                        <a14:foregroundMark x1="48889" y1="21333" x2="57778" y2="20889"/>
                        <a14:foregroundMark x1="16444" y1="32444" x2="32444" y2="31556"/>
                        <a14:foregroundMark x1="32444" y1="31556" x2="58667" y2="32889"/>
                        <a14:foregroundMark x1="18667" y1="45333" x2="61333" y2="46222"/>
                        <a14:foregroundMark x1="8000" y1="69351" x2="8000" y2="69778"/>
                        <a14:foregroundMark x1="8000" y1="58667" x2="8000" y2="67464"/>
                        <a14:foregroundMark x1="8000" y1="41333" x2="8000" y2="43362"/>
                        <a14:foregroundMark x1="6555" y1="40832" x2="4889" y2="37778"/>
                        <a14:foregroundMark x1="7556" y1="42667" x2="7032" y2="41706"/>
                        <a14:foregroundMark x1="5222" y1="38999" x2="5333" y2="37778"/>
                        <a14:foregroundMark x1="4990" y1="41558" x2="5167" y2="39610"/>
                        <a14:foregroundMark x1="5090" y1="38791" x2="5333" y2="37333"/>
                        <a14:foregroundMark x1="4599" y1="41739" x2="4998" y2="39345"/>
                        <a14:foregroundMark x1="4889" y1="39556" x2="4889" y2="39556"/>
                        <a14:foregroundMark x1="5333" y1="40889" x2="5333" y2="40889"/>
                        <a14:foregroundMark x1="5333" y1="40000" x2="5333" y2="40000"/>
                        <a14:foregroundMark x1="4889" y1="40000" x2="4889" y2="42222"/>
                        <a14:foregroundMark x1="6222" y1="71556" x2="4998" y2="70087"/>
                        <a14:foregroundMark x1="6667" y1="47556" x2="5333" y2="33778"/>
                        <a14:backgroundMark x1="4000" y1="69778" x2="4615" y2="70393"/>
                        <a14:backgroundMark x1="4297" y1="39556" x2="4593" y2="40000"/>
                        <a14:backgroundMark x1="4000" y1="39111" x2="4297" y2="39556"/>
                        <a14:backgroundMark x1="60444" y1="96000" x2="63111" y2="96000"/>
                        <a14:backgroundMark x1="96889" y1="44889" x2="96444" y2="47111"/>
                        <a14:backgroundMark x1="3556" y1="43556" x2="3556" y2="58667"/>
                        <a14:backgroundMark x1="67111" y1="53333" x2="68444" y2="56000"/>
                        <a14:backgroundMark x1="3556" y1="42222" x2="4000" y2="43111"/>
                        <a14:backgroundMark x1="4444" y1="37778" x2="4000" y2="37778"/>
                        <a14:backgroundMark x1="4000" y1="36444" x2="4000" y2="37333"/>
                        <a14:backgroundMark x1="4000" y1="68444" x2="4444" y2="7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9" y="33837"/>
            <a:ext cx="1314180" cy="131418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453B7D11-97A1-423D-B46F-19E1335270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99" y="2734151"/>
            <a:ext cx="5486775" cy="411322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43F442F1-D445-4E8D-9290-1D0D858D3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173" y="2734151"/>
            <a:ext cx="3616427" cy="4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94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xmlns="" id="{962734AA-F6CE-43E0-B0CA-84DCC6E5C258}"/>
              </a:ext>
            </a:extLst>
          </p:cNvPr>
          <p:cNvSpPr/>
          <p:nvPr/>
        </p:nvSpPr>
        <p:spPr>
          <a:xfrm>
            <a:off x="0" y="315609"/>
            <a:ext cx="12192000" cy="24036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แผนผังลำดับงาน: ป้อนข้อมูลด้วยตนเอง 12"/>
          <p:cNvSpPr/>
          <p:nvPr/>
        </p:nvSpPr>
        <p:spPr>
          <a:xfrm flipV="1">
            <a:off x="0" y="0"/>
            <a:ext cx="12192000" cy="857251"/>
          </a:xfrm>
          <a:prstGeom prst="flowChartManualInp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xmlns="" id="{60AF8C48-2EA8-4F30-A6D7-98A3F7B3D33B}"/>
              </a:ext>
            </a:extLst>
          </p:cNvPr>
          <p:cNvSpPr txBox="1"/>
          <p:nvPr/>
        </p:nvSpPr>
        <p:spPr>
          <a:xfrm>
            <a:off x="1080610" y="1494406"/>
            <a:ext cx="11486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กำหนดคัดกรองทุกคน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ที่เข้ามาใช้บริการ</a:t>
            </a:r>
            <a:r>
              <a:rPr lang="en-US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/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มีเจลแอลกอฮอล์ให้บริการอย่างเพียงพอ/ 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จัดให้มีการลงทะเบียน ณ จุดทางเข้าสำหรับผู้เข้ามาใช้บริการภายในตลาด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xmlns="" id="{D602CA6E-4250-45EF-8E24-651FF9E1B666}"/>
              </a:ext>
            </a:extLst>
          </p:cNvPr>
          <p:cNvSpPr/>
          <p:nvPr/>
        </p:nvSpPr>
        <p:spPr>
          <a:xfrm>
            <a:off x="375109" y="1563409"/>
            <a:ext cx="555065" cy="583290"/>
          </a:xfrm>
          <a:prstGeom prst="ellipse">
            <a:avLst/>
          </a:prstGeom>
          <a:solidFill>
            <a:srgbClr val="133B7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endParaRPr lang="en-US" sz="66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xmlns="" id="{05B481E9-2B0A-4E21-A6CE-28CA812FD019}"/>
              </a:ext>
            </a:extLst>
          </p:cNvPr>
          <p:cNvSpPr/>
          <p:nvPr/>
        </p:nvSpPr>
        <p:spPr>
          <a:xfrm>
            <a:off x="-1" y="728036"/>
            <a:ext cx="12191999" cy="707886"/>
          </a:xfrm>
          <a:prstGeom prst="rect">
            <a:avLst/>
          </a:prstGeom>
          <a:solidFill>
            <a:srgbClr val="133B76"/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Fill>
                  <a:solidFill>
                    <a:schemeClr val="tx1"/>
                  </a:solidFill>
                </a:uFill>
                <a:latin typeface="TH NiramitIT๙ " panose="02000506000000020004" pitchFamily="2" charset="-34"/>
                <a:cs typeface="TH NiramitIT๙ " panose="02000506000000020004" pitchFamily="2" charset="-34"/>
              </a:rPr>
              <a:t>ตลาดเย็น เย็น เทศบาลตำบลกำแพง อำเภอละงู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F1A85A1D-BDF5-4706-A603-EE8D869042CD}"/>
              </a:ext>
            </a:extLst>
          </p:cNvPr>
          <p:cNvSpPr txBox="1"/>
          <p:nvPr/>
        </p:nvSpPr>
        <p:spPr>
          <a:xfrm>
            <a:off x="727967" y="-251859"/>
            <a:ext cx="1128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</a:t>
            </a:r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ม</a:t>
            </a:r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าตรการ..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เพื่อเฝ้าระวังและป้องกันการติดเชื้อไวรัสโค</a:t>
            </a:r>
            <a:r>
              <a:rPr lang="th-TH" sz="4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โร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นา 2019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D8CD3AD3-485C-43D3-A783-489784277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0" b="98361" l="2182" r="99273">
                        <a14:foregroundMark x1="10182" y1="87978" x2="66909" y2="80874"/>
                        <a14:foregroundMark x1="66909" y1="80874" x2="77091" y2="74863"/>
                        <a14:foregroundMark x1="77091" y1="74863" x2="93455" y2="48634"/>
                        <a14:foregroundMark x1="93455" y1="48634" x2="94545" y2="43716"/>
                        <a14:foregroundMark x1="61455" y1="52459" x2="82545" y2="37705"/>
                        <a14:foregroundMark x1="82545" y1="37705" x2="89818" y2="37705"/>
                        <a14:foregroundMark x1="96000" y1="36066" x2="94545" y2="58470"/>
                        <a14:foregroundMark x1="98545" y1="33880" x2="98909" y2="32787"/>
                        <a14:foregroundMark x1="8727" y1="87978" x2="21818" y2="85246"/>
                        <a14:foregroundMark x1="21818" y1="85246" x2="33091" y2="86885"/>
                        <a14:foregroundMark x1="33091" y1="86885" x2="33455" y2="87432"/>
                        <a14:foregroundMark x1="2909" y1="92350" x2="28364" y2="87432"/>
                        <a14:foregroundMark x1="5091" y1="98361" x2="20000" y2="97814"/>
                        <a14:foregroundMark x1="17091" y1="87432" x2="27273" y2="79235"/>
                        <a14:foregroundMark x1="15273" y1="80874" x2="26545" y2="74317"/>
                        <a14:foregroundMark x1="26545" y1="74317" x2="88727" y2="55191"/>
                        <a14:foregroundMark x1="21455" y1="70492" x2="21455" y2="70492"/>
                        <a14:foregroundMark x1="20727" y1="74317" x2="34182" y2="81421"/>
                        <a14:foregroundMark x1="34182" y1="81421" x2="46909" y2="70492"/>
                        <a14:foregroundMark x1="46909" y1="70492" x2="51273" y2="72131"/>
                        <a14:foregroundMark x1="64000" y1="59016" x2="49818" y2="59016"/>
                        <a14:foregroundMark x1="49818" y1="59016" x2="39273" y2="66120"/>
                        <a14:foregroundMark x1="39273" y1="66120" x2="53818" y2="63388"/>
                        <a14:foregroundMark x1="53818" y1="63388" x2="46545" y2="61749"/>
                        <a14:foregroundMark x1="58545" y1="69399" x2="58909" y2="72131"/>
                        <a14:foregroundMark x1="76727" y1="48634" x2="79636" y2="67213"/>
                        <a14:foregroundMark x1="79636" y1="67213" x2="79636" y2="67213"/>
                        <a14:foregroundMark x1="84000" y1="45355" x2="89818" y2="55738"/>
                        <a14:foregroundMark x1="85091" y1="51913" x2="89091" y2="48634"/>
                        <a14:foregroundMark x1="83636" y1="53552" x2="84000" y2="45355"/>
                        <a14:foregroundMark x1="89818" y1="31148" x2="98545" y2="26230"/>
                        <a14:foregroundMark x1="98909" y1="50820" x2="99273" y2="46448"/>
                        <a14:foregroundMark x1="82182" y1="36066" x2="88364" y2="31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3577">
            <a:off x="11019813" y="-77913"/>
            <a:ext cx="1227560" cy="878468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908FE33D-6B54-457C-9DCD-815D62B0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96000" l="4444" r="96000">
                        <a14:foregroundMark x1="11111" y1="7556" x2="50222" y2="6222"/>
                        <a14:foregroundMark x1="50222" y1="6222" x2="69333" y2="8444"/>
                        <a14:foregroundMark x1="3938" y1="43195" x2="3885" y2="43556"/>
                        <a14:foregroundMark x1="4808" y1="37333" x2="4686" y2="38156"/>
                        <a14:foregroundMark x1="8889" y1="9778" x2="4940" y2="36444"/>
                        <a14:foregroundMark x1="6787" y1="71675" x2="7556" y2="72444"/>
                        <a14:foregroundMark x1="5387" y1="70276" x2="5919" y2="70808"/>
                        <a14:foregroundMark x1="65778" y1="80444" x2="83556" y2="49333"/>
                        <a14:foregroundMark x1="21778" y1="59556" x2="33333" y2="57778"/>
                        <a14:foregroundMark x1="33333" y1="57778" x2="39556" y2="58222"/>
                        <a14:foregroundMark x1="59111" y1="86222" x2="61630" y2="94138"/>
                        <a14:foregroundMark x1="24444" y1="19111" x2="48889" y2="21333"/>
                        <a14:foregroundMark x1="48889" y1="21333" x2="57778" y2="20889"/>
                        <a14:foregroundMark x1="16444" y1="32444" x2="32444" y2="31556"/>
                        <a14:foregroundMark x1="32444" y1="31556" x2="58667" y2="32889"/>
                        <a14:foregroundMark x1="18667" y1="45333" x2="61333" y2="46222"/>
                        <a14:foregroundMark x1="8000" y1="69351" x2="8000" y2="69778"/>
                        <a14:foregroundMark x1="8000" y1="58667" x2="8000" y2="67464"/>
                        <a14:foregroundMark x1="8000" y1="41333" x2="8000" y2="43362"/>
                        <a14:foregroundMark x1="6555" y1="40832" x2="4889" y2="37778"/>
                        <a14:foregroundMark x1="7556" y1="42667" x2="7032" y2="41706"/>
                        <a14:foregroundMark x1="5222" y1="38999" x2="5333" y2="37778"/>
                        <a14:foregroundMark x1="4990" y1="41558" x2="5167" y2="39610"/>
                        <a14:foregroundMark x1="5090" y1="38791" x2="5333" y2="37333"/>
                        <a14:foregroundMark x1="4599" y1="41739" x2="4998" y2="39345"/>
                        <a14:foregroundMark x1="4889" y1="39556" x2="4889" y2="39556"/>
                        <a14:foregroundMark x1="5333" y1="40889" x2="5333" y2="40889"/>
                        <a14:foregroundMark x1="5333" y1="40000" x2="5333" y2="40000"/>
                        <a14:foregroundMark x1="4889" y1="40000" x2="4889" y2="42222"/>
                        <a14:foregroundMark x1="6222" y1="71556" x2="4998" y2="70087"/>
                        <a14:foregroundMark x1="6667" y1="47556" x2="5333" y2="33778"/>
                        <a14:backgroundMark x1="4000" y1="69778" x2="4615" y2="70393"/>
                        <a14:backgroundMark x1="4297" y1="39556" x2="4593" y2="40000"/>
                        <a14:backgroundMark x1="4000" y1="39111" x2="4297" y2="39556"/>
                        <a14:backgroundMark x1="60444" y1="96000" x2="63111" y2="96000"/>
                        <a14:backgroundMark x1="96889" y1="44889" x2="96444" y2="47111"/>
                        <a14:backgroundMark x1="3556" y1="43556" x2="3556" y2="58667"/>
                        <a14:backgroundMark x1="67111" y1="53333" x2="68444" y2="56000"/>
                        <a14:backgroundMark x1="3556" y1="42222" x2="4000" y2="43111"/>
                        <a14:backgroundMark x1="4444" y1="37778" x2="4000" y2="37778"/>
                        <a14:backgroundMark x1="4000" y1="36444" x2="4000" y2="37333"/>
                        <a14:backgroundMark x1="4000" y1="68444" x2="4444" y2="7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9" y="33837"/>
            <a:ext cx="1314180" cy="131418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DCABE9AE-B9FD-48DF-AE3D-188C8888C2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5" t="436" r="20838" b="-436"/>
          <a:stretch/>
        </p:blipFill>
        <p:spPr>
          <a:xfrm>
            <a:off x="3438619" y="2712056"/>
            <a:ext cx="1752601" cy="415683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9E3C58AE-5531-4E8A-9FA7-A09F13ACFE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3013"/>
            <a:ext cx="3438619" cy="4154987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1A8F972F-0412-494D-838B-4923C82362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r="6200"/>
          <a:stretch/>
        </p:blipFill>
        <p:spPr>
          <a:xfrm>
            <a:off x="7946571" y="2710888"/>
            <a:ext cx="4245427" cy="4129072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9B9A4884-10CA-49DC-8417-ED372B937A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25" b="16338"/>
          <a:stretch/>
        </p:blipFill>
        <p:spPr>
          <a:xfrm>
            <a:off x="5191220" y="2727760"/>
            <a:ext cx="2755351" cy="410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91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xmlns="" id="{962734AA-F6CE-43E0-B0CA-84DCC6E5C258}"/>
              </a:ext>
            </a:extLst>
          </p:cNvPr>
          <p:cNvSpPr/>
          <p:nvPr/>
        </p:nvSpPr>
        <p:spPr>
          <a:xfrm>
            <a:off x="0" y="315609"/>
            <a:ext cx="12192000" cy="19925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แผนผังลำดับงาน: ป้อนข้อมูลด้วยตนเอง 12"/>
          <p:cNvSpPr/>
          <p:nvPr/>
        </p:nvSpPr>
        <p:spPr>
          <a:xfrm flipV="1">
            <a:off x="0" y="0"/>
            <a:ext cx="12192000" cy="857251"/>
          </a:xfrm>
          <a:prstGeom prst="flowChartManualInp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xmlns="" id="{60AF8C48-2EA8-4F30-A6D7-98A3F7B3D33B}"/>
              </a:ext>
            </a:extLst>
          </p:cNvPr>
          <p:cNvSpPr txBox="1"/>
          <p:nvPr/>
        </p:nvSpPr>
        <p:spPr>
          <a:xfrm>
            <a:off x="817650" y="1477477"/>
            <a:ext cx="11374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ทุกคน (ผู้จำหน่าย-ผู้ซื้อ)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สวมหน้ากากผ้าหรือหน้ากากอนามัยตลอดเวลาที่ใช้บริการ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xmlns="" id="{D602CA6E-4250-45EF-8E24-651FF9E1B666}"/>
              </a:ext>
            </a:extLst>
          </p:cNvPr>
          <p:cNvSpPr/>
          <p:nvPr/>
        </p:nvSpPr>
        <p:spPr>
          <a:xfrm>
            <a:off x="146509" y="1515577"/>
            <a:ext cx="622301" cy="640647"/>
          </a:xfrm>
          <a:prstGeom prst="ellipse">
            <a:avLst/>
          </a:prstGeom>
          <a:solidFill>
            <a:srgbClr val="133B7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xmlns="" id="{05B481E9-2B0A-4E21-A6CE-28CA812FD019}"/>
              </a:ext>
            </a:extLst>
          </p:cNvPr>
          <p:cNvSpPr/>
          <p:nvPr/>
        </p:nvSpPr>
        <p:spPr>
          <a:xfrm>
            <a:off x="1" y="718700"/>
            <a:ext cx="12191999" cy="707886"/>
          </a:xfrm>
          <a:prstGeom prst="rect">
            <a:avLst/>
          </a:prstGeom>
          <a:solidFill>
            <a:srgbClr val="133B76"/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Fill>
                  <a:solidFill>
                    <a:schemeClr val="tx1"/>
                  </a:solidFill>
                </a:uFill>
                <a:latin typeface="TH NiramitIT๙ " panose="02000506000000020004" pitchFamily="2" charset="-34"/>
                <a:cs typeface="TH NiramitIT๙ " panose="02000506000000020004" pitchFamily="2" charset="-34"/>
              </a:rPr>
              <a:t>ตลาดเย็น เย็น เทศบาลตำบลกำแพง อำเภอละงู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F1A85A1D-BDF5-4706-A603-EE8D869042CD}"/>
              </a:ext>
            </a:extLst>
          </p:cNvPr>
          <p:cNvSpPr txBox="1"/>
          <p:nvPr/>
        </p:nvSpPr>
        <p:spPr>
          <a:xfrm>
            <a:off x="727967" y="-251859"/>
            <a:ext cx="1128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</a:t>
            </a:r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ม</a:t>
            </a:r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าตรการ..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เพื่อเฝ้าระวังและป้องกันการติดเชื้อไวรัสโค</a:t>
            </a:r>
            <a:r>
              <a:rPr lang="th-TH" sz="4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โร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นา 2019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D8CD3AD3-485C-43D3-A783-489784277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0" b="98361" l="2182" r="99273">
                        <a14:foregroundMark x1="10182" y1="87978" x2="66909" y2="80874"/>
                        <a14:foregroundMark x1="66909" y1="80874" x2="77091" y2="74863"/>
                        <a14:foregroundMark x1="77091" y1="74863" x2="93455" y2="48634"/>
                        <a14:foregroundMark x1="93455" y1="48634" x2="94545" y2="43716"/>
                        <a14:foregroundMark x1="61455" y1="52459" x2="82545" y2="37705"/>
                        <a14:foregroundMark x1="82545" y1="37705" x2="89818" y2="37705"/>
                        <a14:foregroundMark x1="96000" y1="36066" x2="94545" y2="58470"/>
                        <a14:foregroundMark x1="98545" y1="33880" x2="98909" y2="32787"/>
                        <a14:foregroundMark x1="8727" y1="87978" x2="21818" y2="85246"/>
                        <a14:foregroundMark x1="21818" y1="85246" x2="33091" y2="86885"/>
                        <a14:foregroundMark x1="33091" y1="86885" x2="33455" y2="87432"/>
                        <a14:foregroundMark x1="2909" y1="92350" x2="28364" y2="87432"/>
                        <a14:foregroundMark x1="5091" y1="98361" x2="20000" y2="97814"/>
                        <a14:foregroundMark x1="17091" y1="87432" x2="27273" y2="79235"/>
                        <a14:foregroundMark x1="15273" y1="80874" x2="26545" y2="74317"/>
                        <a14:foregroundMark x1="26545" y1="74317" x2="88727" y2="55191"/>
                        <a14:foregroundMark x1="21455" y1="70492" x2="21455" y2="70492"/>
                        <a14:foregroundMark x1="20727" y1="74317" x2="34182" y2="81421"/>
                        <a14:foregroundMark x1="34182" y1="81421" x2="46909" y2="70492"/>
                        <a14:foregroundMark x1="46909" y1="70492" x2="51273" y2="72131"/>
                        <a14:foregroundMark x1="64000" y1="59016" x2="49818" y2="59016"/>
                        <a14:foregroundMark x1="49818" y1="59016" x2="39273" y2="66120"/>
                        <a14:foregroundMark x1="39273" y1="66120" x2="53818" y2="63388"/>
                        <a14:foregroundMark x1="53818" y1="63388" x2="46545" y2="61749"/>
                        <a14:foregroundMark x1="58545" y1="69399" x2="58909" y2="72131"/>
                        <a14:foregroundMark x1="76727" y1="48634" x2="79636" y2="67213"/>
                        <a14:foregroundMark x1="79636" y1="67213" x2="79636" y2="67213"/>
                        <a14:foregroundMark x1="84000" y1="45355" x2="89818" y2="55738"/>
                        <a14:foregroundMark x1="85091" y1="51913" x2="89091" y2="48634"/>
                        <a14:foregroundMark x1="83636" y1="53552" x2="84000" y2="45355"/>
                        <a14:foregroundMark x1="89818" y1="31148" x2="98545" y2="26230"/>
                        <a14:foregroundMark x1="98909" y1="50820" x2="99273" y2="46448"/>
                        <a14:foregroundMark x1="82182" y1="36066" x2="88364" y2="31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3577">
            <a:off x="11019813" y="-77913"/>
            <a:ext cx="1227560" cy="878468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908FE33D-6B54-457C-9DCD-815D62B0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96000" l="4444" r="96000">
                        <a14:foregroundMark x1="11111" y1="7556" x2="50222" y2="6222"/>
                        <a14:foregroundMark x1="50222" y1="6222" x2="69333" y2="8444"/>
                        <a14:foregroundMark x1="3938" y1="43195" x2="3885" y2="43556"/>
                        <a14:foregroundMark x1="4808" y1="37333" x2="4686" y2="38156"/>
                        <a14:foregroundMark x1="8889" y1="9778" x2="4940" y2="36444"/>
                        <a14:foregroundMark x1="6787" y1="71675" x2="7556" y2="72444"/>
                        <a14:foregroundMark x1="5387" y1="70276" x2="5919" y2="70808"/>
                        <a14:foregroundMark x1="65778" y1="80444" x2="83556" y2="49333"/>
                        <a14:foregroundMark x1="21778" y1="59556" x2="33333" y2="57778"/>
                        <a14:foregroundMark x1="33333" y1="57778" x2="39556" y2="58222"/>
                        <a14:foregroundMark x1="59111" y1="86222" x2="61630" y2="94138"/>
                        <a14:foregroundMark x1="24444" y1="19111" x2="48889" y2="21333"/>
                        <a14:foregroundMark x1="48889" y1="21333" x2="57778" y2="20889"/>
                        <a14:foregroundMark x1="16444" y1="32444" x2="32444" y2="31556"/>
                        <a14:foregroundMark x1="32444" y1="31556" x2="58667" y2="32889"/>
                        <a14:foregroundMark x1="18667" y1="45333" x2="61333" y2="46222"/>
                        <a14:foregroundMark x1="8000" y1="69351" x2="8000" y2="69778"/>
                        <a14:foregroundMark x1="8000" y1="58667" x2="8000" y2="67464"/>
                        <a14:foregroundMark x1="8000" y1="41333" x2="8000" y2="43362"/>
                        <a14:foregroundMark x1="6555" y1="40832" x2="4889" y2="37778"/>
                        <a14:foregroundMark x1="7556" y1="42667" x2="7032" y2="41706"/>
                        <a14:foregroundMark x1="5222" y1="38999" x2="5333" y2="37778"/>
                        <a14:foregroundMark x1="4990" y1="41558" x2="5167" y2="39610"/>
                        <a14:foregroundMark x1="5090" y1="38791" x2="5333" y2="37333"/>
                        <a14:foregroundMark x1="4599" y1="41739" x2="4998" y2="39345"/>
                        <a14:foregroundMark x1="4889" y1="39556" x2="4889" y2="39556"/>
                        <a14:foregroundMark x1="5333" y1="40889" x2="5333" y2="40889"/>
                        <a14:foregroundMark x1="5333" y1="40000" x2="5333" y2="40000"/>
                        <a14:foregroundMark x1="4889" y1="40000" x2="4889" y2="42222"/>
                        <a14:foregroundMark x1="6222" y1="71556" x2="4998" y2="70087"/>
                        <a14:foregroundMark x1="6667" y1="47556" x2="5333" y2="33778"/>
                        <a14:backgroundMark x1="4000" y1="69778" x2="4615" y2="70393"/>
                        <a14:backgroundMark x1="4297" y1="39556" x2="4593" y2="40000"/>
                        <a14:backgroundMark x1="4000" y1="39111" x2="4297" y2="39556"/>
                        <a14:backgroundMark x1="60444" y1="96000" x2="63111" y2="96000"/>
                        <a14:backgroundMark x1="96889" y1="44889" x2="96444" y2="47111"/>
                        <a14:backgroundMark x1="3556" y1="43556" x2="3556" y2="58667"/>
                        <a14:backgroundMark x1="67111" y1="53333" x2="68444" y2="56000"/>
                        <a14:backgroundMark x1="3556" y1="42222" x2="4000" y2="43111"/>
                        <a14:backgroundMark x1="4444" y1="37778" x2="4000" y2="37778"/>
                        <a14:backgroundMark x1="4000" y1="36444" x2="4000" y2="37333"/>
                        <a14:backgroundMark x1="4000" y1="68444" x2="4444" y2="7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9" y="33837"/>
            <a:ext cx="1314180" cy="131418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C69317AA-3024-43E0-AE19-5E2ED79D6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24" y="2308195"/>
            <a:ext cx="6257676" cy="4558033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6F54370D-559D-4610-859E-99BC64BFBB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0" r="11922"/>
          <a:stretch/>
        </p:blipFill>
        <p:spPr>
          <a:xfrm>
            <a:off x="0" y="2296124"/>
            <a:ext cx="5942395" cy="457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3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xmlns="" id="{962734AA-F6CE-43E0-B0CA-84DCC6E5C258}"/>
              </a:ext>
            </a:extLst>
          </p:cNvPr>
          <p:cNvSpPr/>
          <p:nvPr/>
        </p:nvSpPr>
        <p:spPr>
          <a:xfrm>
            <a:off x="0" y="315609"/>
            <a:ext cx="12192000" cy="24275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แผนผังลำดับงาน: ป้อนข้อมูลด้วยตนเอง 12"/>
          <p:cNvSpPr/>
          <p:nvPr/>
        </p:nvSpPr>
        <p:spPr>
          <a:xfrm flipV="1">
            <a:off x="0" y="0"/>
            <a:ext cx="12192000" cy="857251"/>
          </a:xfrm>
          <a:prstGeom prst="flowChartManualInp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xmlns="" id="{60AF8C48-2EA8-4F30-A6D7-98A3F7B3D33B}"/>
              </a:ext>
            </a:extLst>
          </p:cNvPr>
          <p:cNvSpPr txBox="1"/>
          <p:nvPr/>
        </p:nvSpPr>
        <p:spPr>
          <a:xfrm>
            <a:off x="1040086" y="1506052"/>
            <a:ext cx="11151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สุขลักษณะการจำหน่ายอาหาร </a:t>
            </a:r>
            <a:r>
              <a:rPr lang="en-US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:</a:t>
            </a:r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มีแผงกั้นระหว่างผู้จำหน่ายและผู้ซื้อ / </a:t>
            </a:r>
          </a:p>
          <a:p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มีการเว้นระยะห่างระหว่างแผงจำหน่าย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xmlns="" id="{D602CA6E-4250-45EF-8E24-651FF9E1B666}"/>
              </a:ext>
            </a:extLst>
          </p:cNvPr>
          <p:cNvSpPr/>
          <p:nvPr/>
        </p:nvSpPr>
        <p:spPr>
          <a:xfrm>
            <a:off x="375109" y="1563409"/>
            <a:ext cx="555065" cy="583290"/>
          </a:xfrm>
          <a:prstGeom prst="ellipse">
            <a:avLst/>
          </a:prstGeom>
          <a:solidFill>
            <a:srgbClr val="133B7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4</a:t>
            </a: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xmlns="" id="{05B481E9-2B0A-4E21-A6CE-28CA812FD019}"/>
              </a:ext>
            </a:extLst>
          </p:cNvPr>
          <p:cNvSpPr/>
          <p:nvPr/>
        </p:nvSpPr>
        <p:spPr>
          <a:xfrm>
            <a:off x="-1" y="728036"/>
            <a:ext cx="12191999" cy="707886"/>
          </a:xfrm>
          <a:prstGeom prst="rect">
            <a:avLst/>
          </a:prstGeom>
          <a:solidFill>
            <a:srgbClr val="133B76"/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Fill>
                  <a:solidFill>
                    <a:schemeClr val="tx1"/>
                  </a:solidFill>
                </a:uFill>
                <a:latin typeface="TH NiramitIT๙ " panose="02000506000000020004" pitchFamily="2" charset="-34"/>
                <a:cs typeface="TH NiramitIT๙ " panose="02000506000000020004" pitchFamily="2" charset="-34"/>
              </a:rPr>
              <a:t>ตลาดเย็น เย็น เทศบาลตำบลกำแพง อำเภอละงู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F1A85A1D-BDF5-4706-A603-EE8D869042CD}"/>
              </a:ext>
            </a:extLst>
          </p:cNvPr>
          <p:cNvSpPr txBox="1"/>
          <p:nvPr/>
        </p:nvSpPr>
        <p:spPr>
          <a:xfrm>
            <a:off x="727967" y="-251859"/>
            <a:ext cx="1128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</a:t>
            </a:r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ม</a:t>
            </a:r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าตรการ..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เพื่อเฝ้าระวังและป้องกันการติดเชื้อไวรัสโค</a:t>
            </a:r>
            <a:r>
              <a:rPr lang="th-TH" sz="4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โร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นา 2019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D8CD3AD3-485C-43D3-A783-489784277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0" b="98361" l="2182" r="99273">
                        <a14:foregroundMark x1="10182" y1="87978" x2="66909" y2="80874"/>
                        <a14:foregroundMark x1="66909" y1="80874" x2="77091" y2="74863"/>
                        <a14:foregroundMark x1="77091" y1="74863" x2="93455" y2="48634"/>
                        <a14:foregroundMark x1="93455" y1="48634" x2="94545" y2="43716"/>
                        <a14:foregroundMark x1="61455" y1="52459" x2="82545" y2="37705"/>
                        <a14:foregroundMark x1="82545" y1="37705" x2="89818" y2="37705"/>
                        <a14:foregroundMark x1="96000" y1="36066" x2="94545" y2="58470"/>
                        <a14:foregroundMark x1="98545" y1="33880" x2="98909" y2="32787"/>
                        <a14:foregroundMark x1="8727" y1="87978" x2="21818" y2="85246"/>
                        <a14:foregroundMark x1="21818" y1="85246" x2="33091" y2="86885"/>
                        <a14:foregroundMark x1="33091" y1="86885" x2="33455" y2="87432"/>
                        <a14:foregroundMark x1="2909" y1="92350" x2="28364" y2="87432"/>
                        <a14:foregroundMark x1="5091" y1="98361" x2="20000" y2="97814"/>
                        <a14:foregroundMark x1="17091" y1="87432" x2="27273" y2="79235"/>
                        <a14:foregroundMark x1="15273" y1="80874" x2="26545" y2="74317"/>
                        <a14:foregroundMark x1="26545" y1="74317" x2="88727" y2="55191"/>
                        <a14:foregroundMark x1="21455" y1="70492" x2="21455" y2="70492"/>
                        <a14:foregroundMark x1="20727" y1="74317" x2="34182" y2="81421"/>
                        <a14:foregroundMark x1="34182" y1="81421" x2="46909" y2="70492"/>
                        <a14:foregroundMark x1="46909" y1="70492" x2="51273" y2="72131"/>
                        <a14:foregroundMark x1="64000" y1="59016" x2="49818" y2="59016"/>
                        <a14:foregroundMark x1="49818" y1="59016" x2="39273" y2="66120"/>
                        <a14:foregroundMark x1="39273" y1="66120" x2="53818" y2="63388"/>
                        <a14:foregroundMark x1="53818" y1="63388" x2="46545" y2="61749"/>
                        <a14:foregroundMark x1="58545" y1="69399" x2="58909" y2="72131"/>
                        <a14:foregroundMark x1="76727" y1="48634" x2="79636" y2="67213"/>
                        <a14:foregroundMark x1="79636" y1="67213" x2="79636" y2="67213"/>
                        <a14:foregroundMark x1="84000" y1="45355" x2="89818" y2="55738"/>
                        <a14:foregroundMark x1="85091" y1="51913" x2="89091" y2="48634"/>
                        <a14:foregroundMark x1="83636" y1="53552" x2="84000" y2="45355"/>
                        <a14:foregroundMark x1="89818" y1="31148" x2="98545" y2="26230"/>
                        <a14:foregroundMark x1="98909" y1="50820" x2="99273" y2="46448"/>
                        <a14:foregroundMark x1="82182" y1="36066" x2="88364" y2="31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3577">
            <a:off x="11019813" y="-77913"/>
            <a:ext cx="1227560" cy="878468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908FE33D-6B54-457C-9DCD-815D62B0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96000" l="4444" r="96000">
                        <a14:foregroundMark x1="11111" y1="7556" x2="50222" y2="6222"/>
                        <a14:foregroundMark x1="50222" y1="6222" x2="69333" y2="8444"/>
                        <a14:foregroundMark x1="3938" y1="43195" x2="3885" y2="43556"/>
                        <a14:foregroundMark x1="4808" y1="37333" x2="4686" y2="38156"/>
                        <a14:foregroundMark x1="8889" y1="9778" x2="4940" y2="36444"/>
                        <a14:foregroundMark x1="6787" y1="71675" x2="7556" y2="72444"/>
                        <a14:foregroundMark x1="5387" y1="70276" x2="5919" y2="70808"/>
                        <a14:foregroundMark x1="65778" y1="80444" x2="83556" y2="49333"/>
                        <a14:foregroundMark x1="21778" y1="59556" x2="33333" y2="57778"/>
                        <a14:foregroundMark x1="33333" y1="57778" x2="39556" y2="58222"/>
                        <a14:foregroundMark x1="59111" y1="86222" x2="61630" y2="94138"/>
                        <a14:foregroundMark x1="24444" y1="19111" x2="48889" y2="21333"/>
                        <a14:foregroundMark x1="48889" y1="21333" x2="57778" y2="20889"/>
                        <a14:foregroundMark x1="16444" y1="32444" x2="32444" y2="31556"/>
                        <a14:foregroundMark x1="32444" y1="31556" x2="58667" y2="32889"/>
                        <a14:foregroundMark x1="18667" y1="45333" x2="61333" y2="46222"/>
                        <a14:foregroundMark x1="8000" y1="69351" x2="8000" y2="69778"/>
                        <a14:foregroundMark x1="8000" y1="58667" x2="8000" y2="67464"/>
                        <a14:foregroundMark x1="8000" y1="41333" x2="8000" y2="43362"/>
                        <a14:foregroundMark x1="6555" y1="40832" x2="4889" y2="37778"/>
                        <a14:foregroundMark x1="7556" y1="42667" x2="7032" y2="41706"/>
                        <a14:foregroundMark x1="5222" y1="38999" x2="5333" y2="37778"/>
                        <a14:foregroundMark x1="4990" y1="41558" x2="5167" y2="39610"/>
                        <a14:foregroundMark x1="5090" y1="38791" x2="5333" y2="37333"/>
                        <a14:foregroundMark x1="4599" y1="41739" x2="4998" y2="39345"/>
                        <a14:foregroundMark x1="4889" y1="39556" x2="4889" y2="39556"/>
                        <a14:foregroundMark x1="5333" y1="40889" x2="5333" y2="40889"/>
                        <a14:foregroundMark x1="5333" y1="40000" x2="5333" y2="40000"/>
                        <a14:foregroundMark x1="4889" y1="40000" x2="4889" y2="42222"/>
                        <a14:foregroundMark x1="6222" y1="71556" x2="4998" y2="70087"/>
                        <a14:foregroundMark x1="6667" y1="47556" x2="5333" y2="33778"/>
                        <a14:backgroundMark x1="4000" y1="69778" x2="4615" y2="70393"/>
                        <a14:backgroundMark x1="4297" y1="39556" x2="4593" y2="40000"/>
                        <a14:backgroundMark x1="4000" y1="39111" x2="4297" y2="39556"/>
                        <a14:backgroundMark x1="60444" y1="96000" x2="63111" y2="96000"/>
                        <a14:backgroundMark x1="96889" y1="44889" x2="96444" y2="47111"/>
                        <a14:backgroundMark x1="3556" y1="43556" x2="3556" y2="58667"/>
                        <a14:backgroundMark x1="67111" y1="53333" x2="68444" y2="56000"/>
                        <a14:backgroundMark x1="3556" y1="42222" x2="4000" y2="43111"/>
                        <a14:backgroundMark x1="4444" y1="37778" x2="4000" y2="37778"/>
                        <a14:backgroundMark x1="4000" y1="36444" x2="4000" y2="37333"/>
                        <a14:backgroundMark x1="4000" y1="68444" x2="4444" y2="7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9" y="33837"/>
            <a:ext cx="1314180" cy="131418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C456596C-6CDD-47C0-A1CE-B73974BA15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8" r="7763" b="7193"/>
          <a:stretch/>
        </p:blipFill>
        <p:spPr>
          <a:xfrm>
            <a:off x="4278086" y="2743200"/>
            <a:ext cx="3755571" cy="412566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02C65D74-A36A-4A4E-8519-FEA4840C87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7979" r="2556"/>
          <a:stretch/>
        </p:blipFill>
        <p:spPr>
          <a:xfrm>
            <a:off x="0" y="2732331"/>
            <a:ext cx="4278086" cy="413653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B3F5089C-31ED-409C-B8C1-3F009E72B9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/>
          <a:stretch/>
        </p:blipFill>
        <p:spPr>
          <a:xfrm>
            <a:off x="8038953" y="2732330"/>
            <a:ext cx="4180114" cy="412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45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xmlns="" id="{962734AA-F6CE-43E0-B0CA-84DCC6E5C258}"/>
              </a:ext>
            </a:extLst>
          </p:cNvPr>
          <p:cNvSpPr/>
          <p:nvPr/>
        </p:nvSpPr>
        <p:spPr>
          <a:xfrm>
            <a:off x="0" y="315609"/>
            <a:ext cx="12192000" cy="25138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แผนผังลำดับงาน: ป้อนข้อมูลด้วยตนเอง 12"/>
          <p:cNvSpPr/>
          <p:nvPr/>
        </p:nvSpPr>
        <p:spPr>
          <a:xfrm flipV="1">
            <a:off x="0" y="0"/>
            <a:ext cx="12192000" cy="857251"/>
          </a:xfrm>
          <a:prstGeom prst="flowChartManualInp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xmlns="" id="{60AF8C48-2EA8-4F30-A6D7-98A3F7B3D33B}"/>
              </a:ext>
            </a:extLst>
          </p:cNvPr>
          <p:cNvSpPr txBox="1"/>
          <p:nvPr/>
        </p:nvSpPr>
        <p:spPr>
          <a:xfrm>
            <a:off x="1040086" y="1506052"/>
            <a:ext cx="11151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สุขลักษณะการจำหน่ายอาหาร </a:t>
            </a:r>
            <a:r>
              <a:rPr lang="en-US" sz="4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มีฉากกั้นปกปิดอาหารมิดชิด / จัดวางสูงจากพื้น </a:t>
            </a:r>
            <a:b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60 ซม. / ผู้สัมผัสอาหารไม่ใช้มือสัมผัสโดยตรง (มีอุปกรณ์หยิบจับ)</a:t>
            </a:r>
            <a:endParaRPr lang="en-US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xmlns="" id="{D602CA6E-4250-45EF-8E24-651FF9E1B666}"/>
              </a:ext>
            </a:extLst>
          </p:cNvPr>
          <p:cNvSpPr/>
          <p:nvPr/>
        </p:nvSpPr>
        <p:spPr>
          <a:xfrm>
            <a:off x="375109" y="1563409"/>
            <a:ext cx="555065" cy="583290"/>
          </a:xfrm>
          <a:prstGeom prst="ellipse">
            <a:avLst/>
          </a:prstGeom>
          <a:solidFill>
            <a:srgbClr val="133B7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xmlns="" id="{05B481E9-2B0A-4E21-A6CE-28CA812FD019}"/>
              </a:ext>
            </a:extLst>
          </p:cNvPr>
          <p:cNvSpPr/>
          <p:nvPr/>
        </p:nvSpPr>
        <p:spPr>
          <a:xfrm>
            <a:off x="-1" y="728036"/>
            <a:ext cx="12191999" cy="707886"/>
          </a:xfrm>
          <a:prstGeom prst="rect">
            <a:avLst/>
          </a:prstGeom>
          <a:solidFill>
            <a:srgbClr val="133B76"/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Fill>
                  <a:solidFill>
                    <a:schemeClr val="tx1"/>
                  </a:solidFill>
                </a:uFill>
                <a:latin typeface="TH NiramitIT๙ " panose="02000506000000020004" pitchFamily="2" charset="-34"/>
                <a:cs typeface="TH NiramitIT๙ " panose="02000506000000020004" pitchFamily="2" charset="-34"/>
              </a:rPr>
              <a:t>ตลาดเย็น เย็น เทศบาลตำบลกำแพง อำเภอละงู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xmlns="" id="{F1A85A1D-BDF5-4706-A603-EE8D869042CD}"/>
              </a:ext>
            </a:extLst>
          </p:cNvPr>
          <p:cNvSpPr txBox="1"/>
          <p:nvPr/>
        </p:nvSpPr>
        <p:spPr>
          <a:xfrm>
            <a:off x="727967" y="-251859"/>
            <a:ext cx="1128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</a:t>
            </a:r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ม</a:t>
            </a:r>
            <a:r>
              <a:rPr lang="th-TH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าตรการ..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เพื่อเฝ้าระวังและป้องกันการติดเชื้อไวรัสโค</a:t>
            </a:r>
            <a:r>
              <a:rPr lang="th-TH" sz="4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โร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นา 2019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xmlns="" id="{D8CD3AD3-485C-43D3-A783-489784277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0" b="98361" l="2182" r="99273">
                        <a14:foregroundMark x1="10182" y1="87978" x2="66909" y2="80874"/>
                        <a14:foregroundMark x1="66909" y1="80874" x2="77091" y2="74863"/>
                        <a14:foregroundMark x1="77091" y1="74863" x2="93455" y2="48634"/>
                        <a14:foregroundMark x1="93455" y1="48634" x2="94545" y2="43716"/>
                        <a14:foregroundMark x1="61455" y1="52459" x2="82545" y2="37705"/>
                        <a14:foregroundMark x1="82545" y1="37705" x2="89818" y2="37705"/>
                        <a14:foregroundMark x1="96000" y1="36066" x2="94545" y2="58470"/>
                        <a14:foregroundMark x1="98545" y1="33880" x2="98909" y2="32787"/>
                        <a14:foregroundMark x1="8727" y1="87978" x2="21818" y2="85246"/>
                        <a14:foregroundMark x1="21818" y1="85246" x2="33091" y2="86885"/>
                        <a14:foregroundMark x1="33091" y1="86885" x2="33455" y2="87432"/>
                        <a14:foregroundMark x1="2909" y1="92350" x2="28364" y2="87432"/>
                        <a14:foregroundMark x1="5091" y1="98361" x2="20000" y2="97814"/>
                        <a14:foregroundMark x1="17091" y1="87432" x2="27273" y2="79235"/>
                        <a14:foregroundMark x1="15273" y1="80874" x2="26545" y2="74317"/>
                        <a14:foregroundMark x1="26545" y1="74317" x2="88727" y2="55191"/>
                        <a14:foregroundMark x1="21455" y1="70492" x2="21455" y2="70492"/>
                        <a14:foregroundMark x1="20727" y1="74317" x2="34182" y2="81421"/>
                        <a14:foregroundMark x1="34182" y1="81421" x2="46909" y2="70492"/>
                        <a14:foregroundMark x1="46909" y1="70492" x2="51273" y2="72131"/>
                        <a14:foregroundMark x1="64000" y1="59016" x2="49818" y2="59016"/>
                        <a14:foregroundMark x1="49818" y1="59016" x2="39273" y2="66120"/>
                        <a14:foregroundMark x1="39273" y1="66120" x2="53818" y2="63388"/>
                        <a14:foregroundMark x1="53818" y1="63388" x2="46545" y2="61749"/>
                        <a14:foregroundMark x1="58545" y1="69399" x2="58909" y2="72131"/>
                        <a14:foregroundMark x1="76727" y1="48634" x2="79636" y2="67213"/>
                        <a14:foregroundMark x1="79636" y1="67213" x2="79636" y2="67213"/>
                        <a14:foregroundMark x1="84000" y1="45355" x2="89818" y2="55738"/>
                        <a14:foregroundMark x1="85091" y1="51913" x2="89091" y2="48634"/>
                        <a14:foregroundMark x1="83636" y1="53552" x2="84000" y2="45355"/>
                        <a14:foregroundMark x1="89818" y1="31148" x2="98545" y2="26230"/>
                        <a14:foregroundMark x1="98909" y1="50820" x2="99273" y2="46448"/>
                        <a14:foregroundMark x1="82182" y1="36066" x2="88364" y2="31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3577">
            <a:off x="11019813" y="-77913"/>
            <a:ext cx="1227560" cy="878468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xmlns="" id="{908FE33D-6B54-457C-9DCD-815D62B0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96000" l="4444" r="96000">
                        <a14:foregroundMark x1="11111" y1="7556" x2="50222" y2="6222"/>
                        <a14:foregroundMark x1="50222" y1="6222" x2="69333" y2="8444"/>
                        <a14:foregroundMark x1="3938" y1="43195" x2="3885" y2="43556"/>
                        <a14:foregroundMark x1="4808" y1="37333" x2="4686" y2="38156"/>
                        <a14:foregroundMark x1="8889" y1="9778" x2="4940" y2="36444"/>
                        <a14:foregroundMark x1="6787" y1="71675" x2="7556" y2="72444"/>
                        <a14:foregroundMark x1="5387" y1="70276" x2="5919" y2="70808"/>
                        <a14:foregroundMark x1="65778" y1="80444" x2="83556" y2="49333"/>
                        <a14:foregroundMark x1="21778" y1="59556" x2="33333" y2="57778"/>
                        <a14:foregroundMark x1="33333" y1="57778" x2="39556" y2="58222"/>
                        <a14:foregroundMark x1="59111" y1="86222" x2="61630" y2="94138"/>
                        <a14:foregroundMark x1="24444" y1="19111" x2="48889" y2="21333"/>
                        <a14:foregroundMark x1="48889" y1="21333" x2="57778" y2="20889"/>
                        <a14:foregroundMark x1="16444" y1="32444" x2="32444" y2="31556"/>
                        <a14:foregroundMark x1="32444" y1="31556" x2="58667" y2="32889"/>
                        <a14:foregroundMark x1="18667" y1="45333" x2="61333" y2="46222"/>
                        <a14:foregroundMark x1="8000" y1="69351" x2="8000" y2="69778"/>
                        <a14:foregroundMark x1="8000" y1="58667" x2="8000" y2="67464"/>
                        <a14:foregroundMark x1="8000" y1="41333" x2="8000" y2="43362"/>
                        <a14:foregroundMark x1="6555" y1="40832" x2="4889" y2="37778"/>
                        <a14:foregroundMark x1="7556" y1="42667" x2="7032" y2="41706"/>
                        <a14:foregroundMark x1="5222" y1="38999" x2="5333" y2="37778"/>
                        <a14:foregroundMark x1="4990" y1="41558" x2="5167" y2="39610"/>
                        <a14:foregroundMark x1="5090" y1="38791" x2="5333" y2="37333"/>
                        <a14:foregroundMark x1="4599" y1="41739" x2="4998" y2="39345"/>
                        <a14:foregroundMark x1="4889" y1="39556" x2="4889" y2="39556"/>
                        <a14:foregroundMark x1="5333" y1="40889" x2="5333" y2="40889"/>
                        <a14:foregroundMark x1="5333" y1="40000" x2="5333" y2="40000"/>
                        <a14:foregroundMark x1="4889" y1="40000" x2="4889" y2="42222"/>
                        <a14:foregroundMark x1="6222" y1="71556" x2="4998" y2="70087"/>
                        <a14:foregroundMark x1="6667" y1="47556" x2="5333" y2="33778"/>
                        <a14:backgroundMark x1="4000" y1="69778" x2="4615" y2="70393"/>
                        <a14:backgroundMark x1="4297" y1="39556" x2="4593" y2="40000"/>
                        <a14:backgroundMark x1="4000" y1="39111" x2="4297" y2="39556"/>
                        <a14:backgroundMark x1="60444" y1="96000" x2="63111" y2="96000"/>
                        <a14:backgroundMark x1="96889" y1="44889" x2="96444" y2="47111"/>
                        <a14:backgroundMark x1="3556" y1="43556" x2="3556" y2="58667"/>
                        <a14:backgroundMark x1="67111" y1="53333" x2="68444" y2="56000"/>
                        <a14:backgroundMark x1="3556" y1="42222" x2="4000" y2="43111"/>
                        <a14:backgroundMark x1="4444" y1="37778" x2="4000" y2="37778"/>
                        <a14:backgroundMark x1="4000" y1="36444" x2="4000" y2="37333"/>
                        <a14:backgroundMark x1="4000" y1="68444" x2="4444" y2="7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9" y="33837"/>
            <a:ext cx="1314180" cy="131418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B4E5F035-AD2B-498F-BCA3-7BE4E723BC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395" y="2837511"/>
            <a:ext cx="4465206" cy="3347394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C9ED6F7B-A06D-4C89-A2E4-BA13D63E40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644" y="2837512"/>
            <a:ext cx="4382354" cy="332435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B692B9B8-BE2D-44EF-B438-051367097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25"/>
          <a:stretch/>
        </p:blipFill>
        <p:spPr>
          <a:xfrm>
            <a:off x="-2" y="2829491"/>
            <a:ext cx="3907973" cy="335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06399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655</Words>
  <Application>Microsoft Office PowerPoint</Application>
  <PresentationFormat>Custom</PresentationFormat>
  <Paragraphs>69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ออกตรวจตลาด  คุมเข้มเพื่อให้เป็นไปตามมาตรการป้องกันโรค COVID-19</dc:title>
  <dc:creator>User</dc:creator>
  <cp:lastModifiedBy>araya.w</cp:lastModifiedBy>
  <cp:revision>134</cp:revision>
  <cp:lastPrinted>2021-03-30T08:40:00Z</cp:lastPrinted>
  <dcterms:created xsi:type="dcterms:W3CDTF">2021-03-29T03:34:50Z</dcterms:created>
  <dcterms:modified xsi:type="dcterms:W3CDTF">2021-06-01T01:26:42Z</dcterms:modified>
</cp:coreProperties>
</file>