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2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000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60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="" xmlns:a16="http://schemas.microsoft.com/office/drawing/2014/main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="" xmlns:a16="http://schemas.microsoft.com/office/drawing/2014/main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="" xmlns:a16="http://schemas.microsoft.com/office/drawing/2014/main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4D277661-3B3B-4021-8B78-8EF0FF094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6969365"/>
              </p:ext>
            </p:extLst>
          </p:nvPr>
        </p:nvGraphicFramePr>
        <p:xfrm>
          <a:off x="0" y="1187098"/>
          <a:ext cx="10367160" cy="35922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55720">
                  <a:extLst>
                    <a:ext uri="{9D8B030D-6E8A-4147-A177-3AD203B41FA5}">
                      <a16:colId xmlns="" xmlns:a16="http://schemas.microsoft.com/office/drawing/2014/main" val="1734790208"/>
                    </a:ext>
                  </a:extLst>
                </a:gridCol>
                <a:gridCol w="3455720">
                  <a:extLst>
                    <a:ext uri="{9D8B030D-6E8A-4147-A177-3AD203B41FA5}">
                      <a16:colId xmlns="" xmlns:a16="http://schemas.microsoft.com/office/drawing/2014/main" val="4015751993"/>
                    </a:ext>
                  </a:extLst>
                </a:gridCol>
                <a:gridCol w="3455720">
                  <a:extLst>
                    <a:ext uri="{9D8B030D-6E8A-4147-A177-3AD203B41FA5}">
                      <a16:colId xmlns="" xmlns:a16="http://schemas.microsoft.com/office/drawing/2014/main" val="3693115330"/>
                    </a:ext>
                  </a:extLst>
                </a:gridCol>
              </a:tblGrid>
              <a:tr h="684706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dirty="0">
                          <a:solidFill>
                            <a:schemeClr val="tx1"/>
                          </a:solidFill>
                          <a:effectLst/>
                        </a:rPr>
                        <a:t>จังหวัดตาก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="" xmlns:a16="http://schemas.microsoft.com/office/drawing/2014/main" val="3092922887"/>
                  </a:ext>
                </a:extLst>
              </a:tr>
              <a:tr h="684706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5743915"/>
                  </a:ext>
                </a:extLst>
              </a:tr>
              <a:tr h="68470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กาดยอง คล้องย่าม อ.เมือง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cs typeface="TH SarabunPSK" pitchFamily="34" charset="-34"/>
                        </a:rPr>
                        <a:t>สวนอาหารกวางตุ้ง อ.แม่</a:t>
                      </a: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สอด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5928078"/>
                  </a:ext>
                </a:extLst>
              </a:tr>
              <a:tr h="684706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เคียง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น้ำ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684706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เถียง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นา </a:t>
                      </a:r>
                      <a:r>
                        <a:rPr lang="th-TH" sz="24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46BA6ED4-F261-47F0-BFD1-BD25B23FED08}"/>
              </a:ext>
            </a:extLst>
          </p:cNvPr>
          <p:cNvSpPr txBox="1"/>
          <p:nvPr/>
        </p:nvSpPr>
        <p:spPr>
          <a:xfrm>
            <a:off x="4589615" y="5874943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861787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</TotalTime>
  <Words>44</Words>
  <Application>Microsoft Office PowerPoint</Application>
  <PresentationFormat>กำหนดเอง</PresentationFormat>
  <Paragraphs>12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211</cp:revision>
  <dcterms:created xsi:type="dcterms:W3CDTF">2021-08-28T09:05:21Z</dcterms:created>
  <dcterms:modified xsi:type="dcterms:W3CDTF">2022-04-10T04:53:37Z</dcterms:modified>
</cp:coreProperties>
</file>