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3560644"/>
              </p:ext>
            </p:extLst>
          </p:nvPr>
        </p:nvGraphicFramePr>
        <p:xfrm>
          <a:off x="0" y="1750137"/>
          <a:ext cx="12191999" cy="34918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ตลาดถนนคนเดินสายวัฒนธรรมนครจัม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ปา</a:t>
                      </a:r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ศรี</a:t>
                      </a:r>
                    </a:p>
                    <a:p>
                      <a:pPr algn="ctr" fontAlgn="t"/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อ.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นา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ดูน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ตลาดนัดชุมชนเสือ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โก้ก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อ.วาปีปทุม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สวนอาหารคาน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บุญ อ.เชียงยืน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ตลาดโต้รุ่งวาปี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ปทุม อ.วาปีปทุม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ตลาดนัดเทศบาลตำบลแก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 อ.แกดำ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ร้านขนมจีนกู่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ทอง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อ.เชียงยืน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ตลาดหมู่บ้านสุด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ฤดี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ร้านเคเอฟซี สาขาเสริมไทย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พลาซ่า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ไนท์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เสริมไทยคอม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เพล็กซ์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ร้านรินดา 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การ์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เด้นท์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ถนนคนเดินเทศบาลเชียงยืน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อ.เชียงยืน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ร้านอาหารบ้าน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วาปี อ.วาปีปทุม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ตลาดประชารัฐตำบล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เขื่อน อ.โกสุมพิสัย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01436"/>
            <a:ext cx="1219199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มหาสารคาม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6108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133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14</cp:revision>
  <dcterms:created xsi:type="dcterms:W3CDTF">2022-03-14T06:00:19Z</dcterms:created>
  <dcterms:modified xsi:type="dcterms:W3CDTF">2022-04-10T10:00:52Z</dcterms:modified>
</cp:coreProperties>
</file>