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สไตล์สีอ่อน 1 - เน้น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015" autoAdjust="0"/>
    <p:restoredTop sz="94660"/>
  </p:normalViewPr>
  <p:slideViewPr>
    <p:cSldViewPr snapToGrid="0">
      <p:cViewPr>
        <p:scale>
          <a:sx n="60" d="100"/>
          <a:sy n="60" d="100"/>
        </p:scale>
        <p:origin x="-60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044A8061-C2FC-4252-8D82-361E2903C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xmlns="" id="{F266FAC2-B885-4ADE-A5FD-C14F8BCF6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E27FC794-E2C8-459E-AA69-5EEB03763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793F3642-1160-4955-B3FB-BDF9EF499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EB280C91-8C1D-44E6-A709-C74A9E019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753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E3B372FE-B545-44A1-B91D-B8E0A8C54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9CD0E3AC-FD22-4610-A45E-D27502DA4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9A86371B-CDDA-4D95-ACC8-44E1198E2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E358CF52-DB7E-4A56-AE6E-9543D044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8F5AAE20-6871-4096-A52B-8FDA205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483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xmlns="" id="{BCFB9BA5-8F18-4B38-90B8-0163E1CFF6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1BE7B071-B71C-466A-8D2F-15150EE56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3F6E6E00-4943-4A52-A1C0-C4BEB2501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B7E21E91-1FA3-406A-9F87-E4F9ADF34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59B5BFBE-1F14-4523-9CAF-0E6585114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902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0318C412-0DAB-4CE0-A57D-A1EE6187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10B9794B-FE03-4627-9DB5-1A5CB616B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AEE44953-7B0C-478F-B511-AA904C3A4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15FC8AD4-3421-4B72-860F-F2C94DFE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9C9E7F34-3201-4687-A79A-6228D818B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617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0A01EE52-F9C8-40A6-9E65-97314ED14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D9A8C495-61C0-4671-A446-030C4A588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7DD66F40-6843-455F-815B-E3CFD782D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FCF6B790-EE67-40D2-BBC5-53AD6DE69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F337401B-A5D5-40D8-B602-8E29348F0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5100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66991495-C2A9-48C6-8C3A-896471F17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B20C339E-1D66-4003-A96D-39E5B02A8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2CB61D89-416C-456F-9612-467B4DF4D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D4075E02-68AE-49D8-89A7-BEA5C783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43C5D44A-2BC3-4021-8438-D60D262D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D3AB0D96-03F6-46EA-A088-CF85DEE5E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863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3A775646-D6E1-4765-81FD-4CDA8F939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C1075594-B6A4-46E7-8E3C-F46DDD8B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41A901D3-BD94-4346-993B-4DF20108C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xmlns="" id="{1E1D9CA1-0597-4651-A4A5-2DE218AFD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xmlns="" id="{5BB6FD7D-F0E3-4DA4-A57F-008068635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xmlns="" id="{84954FC0-A86F-4911-8052-864888B6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xmlns="" id="{8A007B1B-E25D-45BD-8266-83D87BEE5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xmlns="" id="{B4290ED8-DAF4-45BF-B32B-9E7F3B5A8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6833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6C553C4B-F2ED-448D-8901-16125FB5E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xmlns="" id="{DC0F53B0-F90A-4BF9-8F65-EFF6F864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xmlns="" id="{92AF51C5-385C-456F-AA29-4DBD1EA61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xmlns="" id="{5F56C302-0117-4DAB-AF06-C39C9BE90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383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xmlns="" id="{007DAA38-CC13-4DD2-89BA-F678A78BD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xmlns="" id="{717ED890-7A85-4635-ABD2-4FB7DFEE6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39F73E2A-85E5-4B04-88BE-54CC15AB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643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6342FE21-3BCD-4F06-BD87-223953E5E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1B87720E-FE31-428C-83E4-CC6FDD741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FAEB9BFF-9DE4-4650-99DF-216C4FD6A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C22E1C42-9455-4021-BD8C-AD8207FB5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3B623010-6D47-4CCD-9054-11088CA28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EBB5687F-2206-4CB3-91AE-A117F65DB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388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EFFE52D-52CF-4639-8768-8834ECB5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xmlns="" id="{B96ECFCB-3FF3-4C7A-B319-8BB0AC23D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95C2E8A7-805D-4389-95B5-1FFC62E33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960DD3F9-F964-4DDB-ADD4-7338F92D6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35B01CEC-7FC4-4B1F-93FF-CFA7559EF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BA3377A1-BC24-413C-809A-8E4E72272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208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xmlns="" id="{8FC425BC-8765-4E7B-BB7F-F8DC5A742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CDBD6438-8EB1-490C-8DCA-476A53DB4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25D1A440-BCCD-4FCC-B5A0-354CD00F1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7B3E558D-21EA-4B69-9B9F-3F4A082BF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39BE95AC-7267-407A-A9B7-F24D630DE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997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1B8E91A2-484B-4DC0-9F9D-2179EE657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994"/>
            <a:ext cx="12192000" cy="114299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</a:t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การดำเนินงานตัวชี้วัด</a:t>
            </a:r>
            <a:r>
              <a:rPr lang="th-TH" sz="3600" b="1" i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จังหวัดมีการขับเคลื่อนการดำเนินงาน</a:t>
            </a:r>
            <a:br>
              <a:rPr lang="th-TH" sz="3600" b="1" i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i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อาหารปลอดภัยที่มีประสิทธิภาพ </a:t>
            </a:r>
            <a:r>
              <a:rPr lang="th-TH" sz="3600" b="1" i="1" u="sng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จังหวัดสกลนคร</a:t>
            </a:r>
            <a:endParaRPr lang="en-US" sz="2000" b="1" i="1" u="sng" baseline="300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2" descr="à¹à¸¡à¹à¸¡à¸µà¸à¹à¸­à¸à¸§à¸²à¸¡à¸à¸³à¸à¸±à¸à¸ à¸²à¸à¸­à¸±à¸à¹à¸à¸¡à¸±à¸à¸´">
            <a:extLst>
              <a:ext uri="{FF2B5EF4-FFF2-40B4-BE49-F238E27FC236}">
                <a16:creationId xmlns:a16="http://schemas.microsoft.com/office/drawing/2014/main" xmlns="" id="{4285D6EC-F216-473F-B425-E0A4F52AC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152"/>
            <a:ext cx="1150987" cy="114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xmlns="" id="{9A648266-A707-4A8F-8F5C-C73CFE8993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1621" t="18051" r="33592" b="17767"/>
          <a:stretch/>
        </p:blipFill>
        <p:spPr>
          <a:xfrm>
            <a:off x="1130987" y="0"/>
            <a:ext cx="1150987" cy="1144194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7D845682-6D11-4164-8F9E-5875EA143E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2066" y="-10635"/>
            <a:ext cx="1151711" cy="1151711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6B543AFE-A91B-4AC1-91DD-037C1AE0F9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89516" y="-10634"/>
            <a:ext cx="1151711" cy="1151711"/>
          </a:xfrm>
          <a:prstGeom prst="rect">
            <a:avLst/>
          </a:prstGeom>
        </p:spPr>
      </p:pic>
      <p:pic>
        <p:nvPicPr>
          <p:cNvPr id="3" name="Picture 6" descr="Songkran Festival at Thailand, vector template - 98705767">
            <a:extLst>
              <a:ext uri="{FF2B5EF4-FFF2-40B4-BE49-F238E27FC236}">
                <a16:creationId xmlns:a16="http://schemas.microsoft.com/office/drawing/2014/main" xmlns="" id="{FADEDCD0-2011-444D-A296-0478296DF8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100" b="32388"/>
          <a:stretch/>
        </p:blipFill>
        <p:spPr bwMode="auto">
          <a:xfrm>
            <a:off x="0" y="5630546"/>
            <a:ext cx="12192000" cy="122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3FD079E1-DBCC-4637-9ECB-BA3D08900C5C}"/>
              </a:ext>
            </a:extLst>
          </p:cNvPr>
          <p:cNvSpPr txBox="1"/>
          <p:nvPr/>
        </p:nvSpPr>
        <p:spPr>
          <a:xfrm>
            <a:off x="6414456" y="5485976"/>
            <a:ext cx="5777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https://drive.google.com/drive/folders/1ivS5w4G5_BqwdNtJLMk8A7gH84OHJ0Vw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10033205" y="1239174"/>
            <a:ext cx="2085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ข้อมูล ณ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8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เมษายน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2565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8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6950497"/>
              </p:ext>
            </p:extLst>
          </p:nvPr>
        </p:nvGraphicFramePr>
        <p:xfrm>
          <a:off x="1" y="1648244"/>
          <a:ext cx="12191999" cy="37242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030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934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195561">
                  <a:extLst>
                    <a:ext uri="{9D8B030D-6E8A-4147-A177-3AD203B41FA5}">
                      <a16:colId xmlns:a16="http://schemas.microsoft.com/office/drawing/2014/main" xmlns="" val="2577158929"/>
                    </a:ext>
                  </a:extLst>
                </a:gridCol>
              </a:tblGrid>
              <a:tr h="28320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อาหารริมบาทวิถี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เป้าหมายจังหวัดละ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แห่ง)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ordia New" panose="020B0304020202020204" pitchFamily="34" charset="-34"/>
                        <a:cs typeface="TH SarabunPSK" pitchFamily="34" charset="-34"/>
                      </a:endParaRPr>
                    </a:p>
                  </a:txBody>
                  <a:tcPr marL="43767" marR="43767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ตลาดนัด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เป้าหมายจังหวัดละ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แห่ง)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ordia New" panose="020B0304020202020204" pitchFamily="34" charset="-34"/>
                        <a:cs typeface="TH SarabunPSK" pitchFamily="34" charset="-34"/>
                      </a:endParaRPr>
                    </a:p>
                  </a:txBody>
                  <a:tcPr marL="43767" marR="43767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ร้านอาหาร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เป้าหมายจังหวัดละ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แห่ง)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ordia New" panose="020B0304020202020204" pitchFamily="34" charset="-34"/>
                        <a:cs typeface="TH SarabunPSK" pitchFamily="34" charset="-34"/>
                      </a:endParaRPr>
                    </a:p>
                  </a:txBody>
                  <a:tcPr marL="43767" marR="43767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604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โต้รุ่งเทศบาลตำบลวานร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นิวาส อ.วานรนิวาส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 dirty="0" err="1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ชิล</a:t>
                      </a:r>
                      <a:r>
                        <a:rPr lang="th-TH" sz="2400" b="0" i="0" u="none" strike="noStrike" dirty="0" err="1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ชิล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อ.พังโคน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บ้านฟ้า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โปร่ง อ.เมือง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6045">
                <a:tc>
                  <a:txBody>
                    <a:bodyPr/>
                    <a:lstStyle/>
                    <a:p>
                      <a:pPr algn="ctr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ตลาดสร้าง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ค้อ อ.ภูพาน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ร้านกรี</a:t>
                      </a:r>
                      <a:r>
                        <a:rPr lang="th-TH" sz="2400" b="0" i="0" u="none" strike="noStrike" dirty="0" err="1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นคอน</a:t>
                      </a:r>
                      <a:r>
                        <a:rPr lang="th-TH" sz="2400" b="0" i="0" u="none" strike="noStrike" dirty="0" err="1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เนอร์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อ.เมือง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20328">
                <a:tc>
                  <a:txBody>
                    <a:bodyPr/>
                    <a:lstStyle/>
                    <a:p>
                      <a:pPr algn="ctr" fontAlgn="t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ตลาดนัดคลองถมวาริช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ภูมิ อ.วาริชภูมิ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ร้านส้มตำ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VIP </a:t>
                      </a: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บ้านสวน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ภู 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อ.เมือง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1478">
                <a:tc>
                  <a:txBody>
                    <a:bodyPr/>
                    <a:lstStyle/>
                    <a:p>
                      <a:pPr algn="ctr" fontAlgn="t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ตลาดนัดแลงคลองถมบ้านดง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มะไฟ อ.เมือง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 err="1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ร้านส</a:t>
                      </a: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เต๊กสหกรณ์การเลี้ยงปศุสัตว์ </a:t>
                      </a:r>
                      <a:endParaRPr lang="th-TH" sz="2400" b="0" i="0" u="none" strike="noStrike" dirty="0" smtClean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 fontAlgn="b"/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กนก.</a:t>
                      </a: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กลางโพนยาง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คำ 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อ.เมือง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5375">
                <a:tc>
                  <a:txBody>
                    <a:bodyPr/>
                    <a:lstStyle/>
                    <a:p>
                      <a:pPr algn="ctr" fontAlgn="t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ตลาดนัดวันพุธ ตำบลเต่า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งอย อ.เต่างอย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ร้านตำ</a:t>
                      </a:r>
                      <a:r>
                        <a:rPr lang="th-TH" sz="2400" b="0" i="0" u="none" strike="noStrike" dirty="0" err="1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แอท</a:t>
                      </a: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คำตา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กล้า อ.คำตากล้า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2020">
                <a:tc>
                  <a:txBody>
                    <a:bodyPr/>
                    <a:lstStyle/>
                    <a:p>
                      <a:pPr algn="ctr" fontAlgn="t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ตลาดนัดคลองถม อ.บ้านม่วง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ร้านโชว์</a:t>
                      </a:r>
                      <a:r>
                        <a:rPr lang="th-TH" sz="2400" b="0" i="0" u="none" strike="noStrike" dirty="0" err="1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ออน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อ.เมือง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7826">
                <a:tc>
                  <a:txBody>
                    <a:bodyPr/>
                    <a:lstStyle/>
                    <a:p>
                      <a:pPr algn="ctr" fontAlgn="t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เต่าเคียง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ภู</a:t>
                      </a:r>
                      <a:r>
                        <a:rPr lang="th-TH" sz="2400" b="0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อ.เต่างอย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46461060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125</Words>
  <Application>Microsoft Office PowerPoint</Application>
  <PresentationFormat>กำหนดเอง</PresentationFormat>
  <Paragraphs>21</Paragraphs>
  <Slides>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ธีมของ Office</vt:lpstr>
      <vt:lpstr>                                          การดำเนินงานตัวชี้วัดจังหวัดมีการขับเคลื่อนการดำเนินงาน อาหารปลอดภัยที่มีประสิทธิภาพ จังหวัดสกลนคร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HPC8</dc:creator>
  <cp:lastModifiedBy>thepphawan</cp:lastModifiedBy>
  <cp:revision>35</cp:revision>
  <dcterms:created xsi:type="dcterms:W3CDTF">2021-03-18T03:22:10Z</dcterms:created>
  <dcterms:modified xsi:type="dcterms:W3CDTF">2022-04-10T08:56:51Z</dcterms:modified>
</cp:coreProperties>
</file>