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34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66"/>
    <a:srgbClr val="0000FF"/>
    <a:srgbClr val="FF7C80"/>
    <a:srgbClr val="FDCBFB"/>
    <a:srgbClr val="8BFFBF"/>
    <a:srgbClr val="9C65FF"/>
    <a:srgbClr val="CBA9E5"/>
    <a:srgbClr val="C1EFFF"/>
    <a:srgbClr val="F5BEB5"/>
    <a:srgbClr val="FCEB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8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1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237B0B13-F341-49AB-9360-AED03B807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4980593"/>
              </p:ext>
            </p:extLst>
          </p:nvPr>
        </p:nvGraphicFramePr>
        <p:xfrm>
          <a:off x="47344" y="736025"/>
          <a:ext cx="10367157" cy="3610405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398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3236179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930580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507423">
                <a:tc gridSpan="3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อ่างทอง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4173093583"/>
                  </a:ext>
                </a:extLst>
              </a:tr>
              <a:tr h="923662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343866"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i="0" dirty="0">
                          <a:effectLst/>
                          <a:latin typeface="Arial" panose="020B0604020202020204" pitchFamily="34" charset="0"/>
                        </a:rPr>
                        <a:t>สตรีฟู้ดอ่างทอง อ.เมือง</a:t>
                      </a:r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ตลาดนัดวัดแสวงหา อ.แสวงหา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</a:rPr>
                        <a:t>Flamingo</a:t>
                      </a:r>
                      <a:r>
                        <a:rPr lang="th-TH" sz="2400" dirty="0">
                          <a:effectLst/>
                        </a:rPr>
                        <a:t> อ.เมือง</a:t>
                      </a:r>
                      <a:endParaRPr lang="en-US" sz="2400" dirty="0">
                        <a:effectLst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 rtl="0" fontAlgn="b"/>
                      <a:endParaRPr lang="th-TH" sz="2400" b="1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ตลาดนัดเสี่ยโสภณ อ.ป่าโมก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ร้านเล็กบ้านรอ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ตลาดนัดวัดไชโย อ.ไชโย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ร้านสี่แยกปากหวาน 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27258846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ตลาดนัดสามโก้ อ.สามโก้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</a:rPr>
                        <a:t>Brighter day’s</a:t>
                      </a:r>
                      <a:r>
                        <a:rPr lang="th-TH" sz="2400" dirty="0">
                          <a:effectLst/>
                        </a:rPr>
                        <a:t> อ.เมือง</a:t>
                      </a:r>
                      <a:endParaRPr lang="en-US" sz="2400" dirty="0">
                        <a:effectLst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04413337"/>
                  </a:ext>
                </a:extLst>
              </a:tr>
              <a:tr h="376011">
                <a:tc>
                  <a:txBody>
                    <a:bodyPr/>
                    <a:lstStyle/>
                    <a:p>
                      <a:pPr algn="ctr"/>
                      <a:endParaRPr lang="th-TH" sz="24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</a:rPr>
                        <a:t>ตลาดนัดคลองถม 2 อ.เมือง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</a:rPr>
                        <a:t>ร้านอาหาร10/6อ.เมือง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41096788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C6CEE2-B067-4172-BECD-3866FFE215BE}"/>
              </a:ext>
            </a:extLst>
          </p:cNvPr>
          <p:cNvSpPr txBox="1"/>
          <p:nvPr/>
        </p:nvSpPr>
        <p:spPr>
          <a:xfrm>
            <a:off x="5183580" y="5994944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805890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10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</TotalTime>
  <Words>84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213</cp:revision>
  <dcterms:created xsi:type="dcterms:W3CDTF">2021-08-28T09:05:21Z</dcterms:created>
  <dcterms:modified xsi:type="dcterms:W3CDTF">2022-04-10T05:03:07Z</dcterms:modified>
</cp:coreProperties>
</file>