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320" r:id="rId2"/>
  </p:sldIdLst>
  <p:sldSz cx="12192000" cy="6858000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987" autoAdjust="0"/>
    <p:restoredTop sz="94660"/>
  </p:normalViewPr>
  <p:slideViewPr>
    <p:cSldViewPr snapToGrid="0" showGuides="1">
      <p:cViewPr>
        <p:scale>
          <a:sx n="40" d="100"/>
          <a:sy n="40" d="100"/>
        </p:scale>
        <p:origin x="-1452" y="-23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456C95B-6D04-4BA2-AE27-9587A0FD72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E3715321-FED5-4463-BA25-F4FAF0CF897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66EAAB89-A28B-418A-BE2D-6D501AFA1C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9ED1B-8D89-49E8-9A5D-22979D0BBF66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94E3AE54-CDEB-4F8F-AC1B-75EC1C214B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3DDB5D05-75D9-43BD-992C-60398F6C8A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B4EF-A3EE-4460-A23C-380455689FF2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="" xmlns:p14="http://schemas.microsoft.com/office/powerpoint/2010/main" val="8999549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7DA8740-76AB-45EF-8F67-E5358B6457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63851C7D-ED9B-4270-97D4-8EA233FE8A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8551AA03-ECFF-41DD-AA8E-EFBA647F4D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9ED1B-8D89-49E8-9A5D-22979D0BBF66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E9FDC0AA-94D7-48E9-9AE2-A8581E85D5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B1D8F981-E7DB-4362-A2F7-B6A777F7D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B4EF-A3EE-4460-A23C-380455689FF2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="" xmlns:p14="http://schemas.microsoft.com/office/powerpoint/2010/main" val="399802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7FC162EC-44A4-45AE-AD98-2E7EE5A241C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5F248293-630B-4B56-AD63-A720027AFF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CA913877-4089-42A4-A286-F7A99B22A3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9ED1B-8D89-49E8-9A5D-22979D0BBF66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CF70BFBD-0269-4AD0-BDB3-A1307ECAD6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40E9D5BE-089A-431A-A5C8-61396B9195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B4EF-A3EE-4460-A23C-380455689FF2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="" xmlns:p14="http://schemas.microsoft.com/office/powerpoint/2010/main" val="30403841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76B01CA-66C1-4B97-AB7C-F7FBD8C1E7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F9CE0293-F8EC-4939-9DB4-5F68B20907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D7CC0387-03C0-4AED-B592-CE1CB9475A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9ED1B-8D89-49E8-9A5D-22979D0BBF66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8933F49A-0857-4AED-9260-A57EAFFEB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17EC9D6A-7678-47FB-AB9F-87F78BE2E6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B4EF-A3EE-4460-A23C-380455689FF2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="" xmlns:p14="http://schemas.microsoft.com/office/powerpoint/2010/main" val="18133167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7942AFF-6AA0-4EC1-8E31-58D1BF0AEB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1499C65B-5D67-4B6A-AD86-25AA2F1446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E189146A-2D85-41B7-BE35-EC4645FCAB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9ED1B-8D89-49E8-9A5D-22979D0BBF66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AC316A9B-C7DD-4557-A7E5-A48000BA5C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37D72B2F-84E6-4CA1-8FED-15BFA4F4C4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B4EF-A3EE-4460-A23C-380455689FF2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="" xmlns:p14="http://schemas.microsoft.com/office/powerpoint/2010/main" val="65511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FE70FEF-0718-4E48-8BFA-D0429015A9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D041047-ADD8-4F3C-B2D4-F988695ABAE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75C51105-B12B-450D-825A-3090B3C241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130CFC93-F3CD-448D-A24D-FF31563E14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9ED1B-8D89-49E8-9A5D-22979D0BBF66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A29A9C38-9C99-4449-B490-20F2C72F23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D4EC92CB-5512-4086-8E49-3FB6734331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B4EF-A3EE-4460-A23C-380455689FF2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="" xmlns:p14="http://schemas.microsoft.com/office/powerpoint/2010/main" val="11366608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B1108AA-C4EA-4B17-975F-70272BC9F0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8EABF696-053D-4E59-98D5-58D42A5416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4BF6FF3A-D0F9-409A-AD4B-E38E00BFA2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1E86BB9E-049A-446E-9FF7-8282A21BCDC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45D4BEF5-1EF4-4DB3-97B0-0A6A3E8EBE7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9F9DEF52-82A0-4CDD-A1D4-95B524E36E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9ED1B-8D89-49E8-9A5D-22979D0BBF66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8E6EECFD-D7AF-42E9-A482-5B09B0F6AA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C2AA89C0-CF55-49D4-87DA-90D7B848C7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B4EF-A3EE-4460-A23C-380455689FF2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="" xmlns:p14="http://schemas.microsoft.com/office/powerpoint/2010/main" val="28463547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9088942-49B3-4C83-BB86-8E972D3207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68409E54-B352-46AF-B506-E21791CDAF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9ED1B-8D89-49E8-9A5D-22979D0BBF66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F4AD95FD-5899-488F-BB13-DF1C1860DA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0C52C826-C2DC-48B2-8FEC-7FD023D13B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B4EF-A3EE-4460-A23C-380455689FF2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="" xmlns:p14="http://schemas.microsoft.com/office/powerpoint/2010/main" val="8865227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8B454E1B-3CE2-409F-8999-39E84657AA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9ED1B-8D89-49E8-9A5D-22979D0BBF66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C86FA6D3-1B08-4AF5-A680-AA8ABF28E2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797EC88A-E5E7-4226-87B3-7407D7AA36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B4EF-A3EE-4460-A23C-380455689FF2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="" xmlns:p14="http://schemas.microsoft.com/office/powerpoint/2010/main" val="31121019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47F8265-4A08-4F58-A576-EEB17C6BF0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C1A6D7A-ECDB-44E9-9942-AD5488D76B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5EBD95FB-E212-4FDC-8D91-AEDC207F1E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68F1E7A3-042A-407D-AA76-C09C932C93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9ED1B-8D89-49E8-9A5D-22979D0BBF66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4F550AB4-CC05-4B72-A900-386BA9F8EB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42057944-1E6D-449F-820C-6120AECEFB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B4EF-A3EE-4460-A23C-380455689FF2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="" xmlns:p14="http://schemas.microsoft.com/office/powerpoint/2010/main" val="10850403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287B5E8-2A2F-4D44-A98A-26A29385E7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7432FD9A-2CD3-4208-BB4F-C1C71B9C9A7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8946B104-E644-4CB9-894B-5CC749A4C5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1084F714-A311-46FE-9DCC-83F19A13B1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9ED1B-8D89-49E8-9A5D-22979D0BBF66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A534562B-8315-4482-9AA3-9CD59DEB0D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5A06B656-CC58-41D1-8B23-39DACDD4EE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B4EF-A3EE-4460-A23C-380455689FF2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="" xmlns:p14="http://schemas.microsoft.com/office/powerpoint/2010/main" val="31110672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A1702812-74EA-4D44-B996-1D2203AF5A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3ADF6008-D9D9-4283-B16F-091F865A4E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C4127A5-628D-4DD3-889B-2F9D3FBC104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A9ED1B-8D89-49E8-9A5D-22979D0BBF66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CF46AC3F-1818-4654-9D99-4726D51F2DB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A3C33B70-6FDD-42B0-917F-5B43676B508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C6B4EF-A3EE-4460-A23C-380455689FF2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="" xmlns:p14="http://schemas.microsoft.com/office/powerpoint/2010/main" val="4109775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กรมอนามัย">
            <a:extLst>
              <a:ext uri="{FF2B5EF4-FFF2-40B4-BE49-F238E27FC236}">
                <a16:creationId xmlns="" xmlns:a16="http://schemas.microsoft.com/office/drawing/2014/main" id="{8854B34E-F481-4C52-A2E6-24B714D7EC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618" y="0"/>
            <a:ext cx="779478" cy="93072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142490593"/>
              </p:ext>
            </p:extLst>
          </p:nvPr>
        </p:nvGraphicFramePr>
        <p:xfrm>
          <a:off x="1" y="1729031"/>
          <a:ext cx="12191999" cy="194310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380087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4195561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4195561">
                  <a:extLst>
                    <a:ext uri="{9D8B030D-6E8A-4147-A177-3AD203B41FA5}">
                      <a16:colId xmlns="" xmlns:a16="http://schemas.microsoft.com/office/drawing/2014/main" val="2577158929"/>
                    </a:ext>
                  </a:extLst>
                </a:gridCol>
              </a:tblGrid>
              <a:tr h="283208">
                <a:tc>
                  <a:txBody>
                    <a:bodyPr/>
                    <a:lstStyle/>
                    <a:p>
                      <a:pPr algn="ctr"/>
                      <a:r>
                        <a:rPr lang="th-TH" sz="24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อาหารริมบาทวิถี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b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</a:b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(</a:t>
                      </a:r>
                      <a:r>
                        <a:rPr lang="th-TH" sz="24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เป้าหมายจังหวัดละ 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 </a:t>
                      </a:r>
                      <a:r>
                        <a:rPr lang="th-TH" sz="24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แห่ง)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Cordia New" panose="020B0304020202020204" pitchFamily="34" charset="-34"/>
                        <a:cs typeface="TH SarabunPSK" pitchFamily="34" charset="-34"/>
                      </a:endParaRPr>
                    </a:p>
                  </a:txBody>
                  <a:tcPr marL="43767" marR="43767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ตลาดนัด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/>
                      </a:r>
                      <a:b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</a:b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(</a:t>
                      </a:r>
                      <a:r>
                        <a:rPr lang="th-TH" sz="24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เป้าหมายจังหวัดละ 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5 </a:t>
                      </a:r>
                      <a:r>
                        <a:rPr lang="th-TH" sz="24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แห่ง)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Cordia New" panose="020B0304020202020204" pitchFamily="34" charset="-34"/>
                        <a:cs typeface="TH SarabunPSK" pitchFamily="34" charset="-34"/>
                      </a:endParaRPr>
                    </a:p>
                  </a:txBody>
                  <a:tcPr marL="43767" marR="43767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ร้านอาหาร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/>
                      </a:r>
                      <a:b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</a:b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(</a:t>
                      </a:r>
                      <a:r>
                        <a:rPr lang="th-TH" sz="24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เป้าหมายจังหวัดละ 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5 </a:t>
                      </a:r>
                      <a:r>
                        <a:rPr lang="th-TH" sz="24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แห่ง)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Cordia New" panose="020B0304020202020204" pitchFamily="34" charset="-34"/>
                        <a:cs typeface="TH SarabunPSK" pitchFamily="34" charset="-34"/>
                      </a:endParaRPr>
                    </a:p>
                  </a:txBody>
                  <a:tcPr marL="43767" marR="43767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97826">
                <a:tc>
                  <a:txBody>
                    <a:bodyPr/>
                    <a:lstStyle/>
                    <a:p>
                      <a:pPr algn="ctr" fontAlgn="t"/>
                      <a:r>
                        <a:rPr lang="th-TH" sz="2400" i="0" kern="1200" dirty="0">
                          <a:solidFill>
                            <a:schemeClr val="dk1"/>
                          </a:solidFill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ตลาดอุดม</a:t>
                      </a:r>
                      <a:r>
                        <a:rPr lang="th-TH" sz="2400" i="0" kern="1200" dirty="0" smtClean="0">
                          <a:solidFill>
                            <a:schemeClr val="dk1"/>
                          </a:solidFill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สุข อ.กบินทร์บุรี</a:t>
                      </a:r>
                      <a:endParaRPr lang="th-TH" sz="24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ea typeface="Tahoma" pitchFamily="34" charset="0"/>
                        <a:cs typeface="TH SarabunPSK" pitchFamily="34" charset="-34"/>
                      </a:endParaRPr>
                    </a:p>
                  </a:txBody>
                  <a:tcPr marL="9525" marR="9525" marT="9525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400" dirty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ศาลเจ้าแม่</a:t>
                      </a:r>
                      <a:r>
                        <a:rPr lang="th-TH" sz="2400" dirty="0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ระย้า อ.</a:t>
                      </a:r>
                      <a:r>
                        <a:rPr lang="th-TH" sz="2400" dirty="0" err="1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ศรีมโหสถ</a:t>
                      </a:r>
                      <a:endParaRPr lang="th-TH" sz="2400" dirty="0">
                        <a:effectLst/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 marL="28575" marR="28575" marT="19050" marB="1905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400" dirty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บ้านสวนเคียง</a:t>
                      </a:r>
                      <a:r>
                        <a:rPr lang="th-TH" sz="2400" dirty="0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นา  อ.</a:t>
                      </a:r>
                      <a:r>
                        <a:rPr lang="th-TH" sz="2400" dirty="0" err="1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ศรีมโหสถ</a:t>
                      </a:r>
                      <a:endParaRPr lang="th-TH" sz="2400" dirty="0">
                        <a:effectLst/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 marL="28575" marR="28575" marT="19050" marB="1905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398394917"/>
                  </a:ext>
                </a:extLst>
              </a:tr>
              <a:tr h="297826">
                <a:tc>
                  <a:txBody>
                    <a:bodyPr/>
                    <a:lstStyle/>
                    <a:p>
                      <a:pPr algn="ctr" fontAlgn="t"/>
                      <a:endParaRPr lang="th-TH" sz="24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ea typeface="Tahoma" pitchFamily="34" charset="0"/>
                        <a:cs typeface="TH SarabunPSK" pitchFamily="34" charset="-34"/>
                      </a:endParaRPr>
                    </a:p>
                  </a:txBody>
                  <a:tcPr marL="9525" marR="9525" marT="9525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400" dirty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ตลาดนัดอุดม</a:t>
                      </a:r>
                      <a:r>
                        <a:rPr lang="th-TH" sz="2400" dirty="0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สุข </a:t>
                      </a:r>
                      <a:r>
                        <a:rPr lang="th-TH" sz="2400" i="0" kern="1200" dirty="0" smtClean="0">
                          <a:solidFill>
                            <a:schemeClr val="dk1"/>
                          </a:solidFill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อ.กบินทร์บุรี</a:t>
                      </a:r>
                      <a:endParaRPr lang="th-TH" sz="2400" dirty="0">
                        <a:effectLst/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 marL="28575" marR="28575" marT="19050" marB="1905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400" dirty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ณ.บางกุ้งทุ่ง</a:t>
                      </a:r>
                      <a:r>
                        <a:rPr lang="th-TH" sz="2400" dirty="0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ข้าง อ.ศรีมหา</a:t>
                      </a:r>
                      <a:r>
                        <a:rPr lang="th-TH" sz="2400" dirty="0" err="1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โพธิ</a:t>
                      </a:r>
                      <a:endParaRPr lang="th-TH" sz="2400" dirty="0">
                        <a:effectLst/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 marL="28575" marR="28575" marT="19050" marB="1905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399449692"/>
                  </a:ext>
                </a:extLst>
              </a:tr>
              <a:tr h="297826">
                <a:tc>
                  <a:txBody>
                    <a:bodyPr/>
                    <a:lstStyle/>
                    <a:p>
                      <a:pPr algn="ctr" fontAlgn="t"/>
                      <a:endParaRPr lang="th-TH" sz="24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ea typeface="Tahoma" pitchFamily="34" charset="0"/>
                        <a:cs typeface="TH SarabunPSK" pitchFamily="34" charset="-34"/>
                      </a:endParaRPr>
                    </a:p>
                  </a:txBody>
                  <a:tcPr marL="9525" marR="9525" marT="9525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400" dirty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ตลาด</a:t>
                      </a:r>
                      <a:r>
                        <a:rPr lang="th-TH" sz="2400" dirty="0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304 อ.ศรีมหา</a:t>
                      </a:r>
                      <a:r>
                        <a:rPr lang="th-TH" sz="2400" dirty="0" err="1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โพธิ</a:t>
                      </a:r>
                      <a:endParaRPr lang="th-TH" sz="2400" dirty="0">
                        <a:effectLst/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 marL="28575" marR="28575" marT="19050" marB="1905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th-TH" sz="2400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 marL="28575" marR="28575" marT="19050" marB="1905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188218347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3FD079E1-DBCC-4637-9ECB-BA3D08900C5C}"/>
              </a:ext>
            </a:extLst>
          </p:cNvPr>
          <p:cNvSpPr txBox="1"/>
          <p:nvPr/>
        </p:nvSpPr>
        <p:spPr>
          <a:xfrm>
            <a:off x="6383383" y="6462651"/>
            <a:ext cx="57775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https://drive.google.com/drive/folders/1ivS5w4G5_BqwdNtJLMk8A7gH84OHJ0Vw</a:t>
            </a:r>
            <a:endParaRPr lang="th-TH" sz="18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6334780"/>
            <a:ext cx="28471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ข้อมูล ณ </a:t>
            </a:r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8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 เมษายน </a:t>
            </a:r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2565</a:t>
            </a:r>
            <a:endParaRPr lang="th-TH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1087821"/>
            <a:ext cx="12191999" cy="52322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ปราจีนบุรี</a:t>
            </a:r>
            <a:endParaRPr lang="th-TH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0" name="สี่เหลี่ยมผืนผ้า 9">
            <a:extLst>
              <a:ext uri="{FF2B5EF4-FFF2-40B4-BE49-F238E27FC236}">
                <a16:creationId xmlns:a16="http://schemas.microsoft.com/office/drawing/2014/main" xmlns="" xmlns:lc="http://schemas.openxmlformats.org/drawingml/2006/lockedCanvas" id="{C23095CC-DA02-45FF-8924-714FF5626108}"/>
              </a:ext>
            </a:extLst>
          </p:cNvPr>
          <p:cNvSpPr/>
          <p:nvPr/>
        </p:nvSpPr>
        <p:spPr>
          <a:xfrm>
            <a:off x="1100831" y="0"/>
            <a:ext cx="11091169" cy="1030273"/>
          </a:xfrm>
          <a:prstGeom prst="rect">
            <a:avLst/>
          </a:prstGeom>
          <a:solidFill>
            <a:srgbClr val="00666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h-TH" sz="4000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ผลการดำเนินงานอาหารริมบาทวิถี </a:t>
            </a:r>
            <a:r>
              <a:rPr lang="th-TH" sz="4000" b="1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ร้านอาหาร </a:t>
            </a:r>
            <a:r>
              <a:rPr lang="en-US" sz="4000" b="1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CFGT+</a:t>
            </a:r>
            <a:r>
              <a:rPr lang="th-TH" sz="4000" b="1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และต</a:t>
            </a:r>
            <a:r>
              <a:rPr lang="th-TH" sz="4000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ลาดนัด น่าซื้อ</a:t>
            </a:r>
          </a:p>
        </p:txBody>
      </p:sp>
    </p:spTree>
    <p:extLst>
      <p:ext uri="{BB962C8B-B14F-4D97-AF65-F5344CB8AC3E}">
        <p14:creationId xmlns="" xmlns:p14="http://schemas.microsoft.com/office/powerpoint/2010/main" val="36396497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71</Words>
  <Application>Microsoft Office PowerPoint</Application>
  <PresentationFormat>กำหนดเอง</PresentationFormat>
  <Paragraphs>13</Paragraphs>
  <Slides>1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</vt:i4>
      </vt:variant>
    </vt:vector>
  </HeadingPairs>
  <TitlesOfParts>
    <vt:vector size="2" baseType="lpstr">
      <vt:lpstr>Office Theme</vt:lpstr>
      <vt:lpstr>ภาพนิ่ง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Koy aries</dc:creator>
  <cp:lastModifiedBy>thepphawan</cp:lastModifiedBy>
  <cp:revision>13</cp:revision>
  <dcterms:created xsi:type="dcterms:W3CDTF">2022-03-14T06:00:19Z</dcterms:created>
  <dcterms:modified xsi:type="dcterms:W3CDTF">2022-04-10T09:55:57Z</dcterms:modified>
</cp:coreProperties>
</file>