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</p:sldIdLst>
  <p:sldSz cx="12192000" cy="6858000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6012" autoAdjust="0"/>
    <p:restoredTop sz="94615" autoAdjust="0"/>
  </p:normalViewPr>
  <p:slideViewPr>
    <p:cSldViewPr snapToGrid="0" showGuides="1">
      <p:cViewPr>
        <p:scale>
          <a:sx n="60" d="100"/>
          <a:sy n="60" d="100"/>
        </p:scale>
        <p:origin x="-606" y="-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C3E9896-0A95-497A-9FA7-DBF2889C55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76AFB9B9-F285-45D9-9434-405149E766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9C01AEB-064C-4288-BBE7-1393FFA8CF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71909-0FC7-476B-B85B-14B1DE1DD810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BF3BADD-6ECC-40CF-87FB-55E345ACF1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BF044C4-5CC9-4F06-B580-99B23EE774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1C545-8303-4A8B-A333-6BA5A6E315BE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21341739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6498A1C-D100-4B9F-918C-7EE1F17967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40865D4E-41E7-4481-96B3-CD58CF9DC6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41D4E62-E78A-4575-826C-5E38C15C84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71909-0FC7-476B-B85B-14B1DE1DD810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AE27F02-ADA8-4D53-82EB-A1F959BE01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D088A57-273A-46E8-BCC9-C9D4C636F9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1C545-8303-4A8B-A333-6BA5A6E315BE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7614607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33A5D8EB-FC92-4AE0-B76B-76EAB1F63B9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C97922DE-B5EC-42FA-9E68-DE546916CCC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A7BD7A7-64A0-4DAE-8FC9-548C5DE947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71909-0FC7-476B-B85B-14B1DE1DD810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64312D0-A84D-4476-BB5F-8BEFD9E2DC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C2B0EC4-B500-4BA3-BFF4-95C977AE72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1C545-8303-4A8B-A333-6BA5A6E315BE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35571947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466EB19-5ADD-4578-9E56-09476195A3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03D4805-2AF7-4159-966F-FBD6DAE434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58B67CA-AFF9-4015-AC12-6EE5041545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71909-0FC7-476B-B85B-14B1DE1DD810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7BC908A-8EF0-4AFE-B3B9-F2303C14A5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1D26838-090D-4252-A377-F9A0E4B461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1C545-8303-4A8B-A333-6BA5A6E315BE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27356125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56FCDAC-BFCC-47B1-9686-D8FE12223D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F5A3942B-6ECD-4E94-AF84-890DE621C9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A38126E-8633-42A8-8E8D-BE01EE58D2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71909-0FC7-476B-B85B-14B1DE1DD810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5CD805C-70E5-4B0C-A38E-7223AE1C2C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CC1F9C7-EC7D-46BE-9C4A-5B99577048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1C545-8303-4A8B-A333-6BA5A6E315BE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11762050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358F90E-D6FF-4BF9-A9B6-509CF896CD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B3C6802-FA15-4D5E-B10E-9E48DA1D8AA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228F214C-6E67-44EB-85BC-EB5C60D8DA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D4406E82-71C9-429F-91A5-19980B0025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71909-0FC7-476B-B85B-14B1DE1DD810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E04504B8-3BD0-4FB8-938F-D5D6198A94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F9363D07-961B-4BF5-9A97-3A1DC917A5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1C545-8303-4A8B-A333-6BA5A6E315BE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4258097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DC09D9F-48E7-44EC-9766-43E14CC13C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E0C4A41A-CFCC-4F35-8BA0-2D7870D407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905A0D01-D3D5-46E0-8763-886A8EEC67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097FBA60-45FE-4295-BA9F-A0B7366F7C9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40CB9528-8E1D-4E76-8B1A-202E5B0BC0A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EB9893FC-C7DD-476A-B876-D070D8DA2D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71909-0FC7-476B-B85B-14B1DE1DD810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93634BC7-1BA2-4CE4-B241-0293D7AE78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CD7AFE05-1015-4AC3-B3C3-5D965423AB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1C545-8303-4A8B-A333-6BA5A6E315BE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9929471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5A20F7C-B275-478A-8BFB-ADB321961F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BAFEE299-E298-4A82-AB22-264D5E4873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71909-0FC7-476B-B85B-14B1DE1DD810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9837F096-61AC-48B6-AEE3-A7B9977489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E5754365-20B6-43AA-83E7-8C06EFAF06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1C545-8303-4A8B-A333-6BA5A6E315BE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1119385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BD58760C-000A-4858-825C-827BB7E462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71909-0FC7-476B-B85B-14B1DE1DD810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9AEDF31B-5096-461B-9DB3-01E97F75AC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2A48FFFD-9704-4581-B237-C834D66608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1C545-8303-4A8B-A333-6BA5A6E315BE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3858381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D9450BE-ABD0-47F3-9CBF-0B234A4FC0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46982B0-5B09-45A9-B355-80F1052771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BE5B5B8C-1348-46C5-9FAE-BC9022D13EA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A3F38DE2-77F3-447C-827A-5DE2745DB3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71909-0FC7-476B-B85B-14B1DE1DD810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D79DBD89-7A1A-4A48-8B13-930205F284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B5FAED29-53F6-4C3F-A5AD-E9C35627E4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1C545-8303-4A8B-A333-6BA5A6E315BE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29663462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18287EC-4D0B-4AF3-8EE3-882C2C4BCB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15B77AA8-BC27-4702-B2C8-5348166B5BD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543D8FB9-F9DD-455A-B574-710E271E19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27D0CDD1-4272-4CBA-9FB5-E228A86FD7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71909-0FC7-476B-B85B-14B1DE1DD810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2600F8F2-47AF-4123-8494-359D10AC78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F05FF937-01DE-4616-A0CD-873223DF4D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1C545-8303-4A8B-A333-6BA5A6E315BE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9302087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FD79EE69-1DDD-45AE-83EE-9A446BC3E7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A7FFC944-1D88-409B-844C-03039FFA9C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43F857C-82FC-49C8-AF42-457AE8E8E31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C71909-0FC7-476B-B85B-14B1DE1DD810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285277D-1A7E-4642-9970-23DD766D45E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400C2F4-00AF-4412-978A-71D68BB419E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F1C545-8303-4A8B-A333-6BA5A6E315BE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26369581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7F30D580-4C78-40CA-928C-3C074352A28A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/>
          <a:srcRect l="955" t="26380" r="39310" b="64295"/>
          <a:stretch/>
        </p:blipFill>
        <p:spPr>
          <a:xfrm>
            <a:off x="104553" y="0"/>
            <a:ext cx="11982893" cy="1052623"/>
          </a:xfrm>
          <a:prstGeom prst="rect">
            <a:avLst/>
          </a:prstGeom>
        </p:spPr>
      </p:pic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xmlns="" id="{049F6DBD-A154-4F47-9D61-89BE8C19957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041816513"/>
              </p:ext>
            </p:extLst>
          </p:nvPr>
        </p:nvGraphicFramePr>
        <p:xfrm>
          <a:off x="0" y="1566916"/>
          <a:ext cx="12192000" cy="61360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38051">
                  <a:extLst>
                    <a:ext uri="{9D8B030D-6E8A-4147-A177-3AD203B41FA5}">
                      <a16:colId xmlns:a16="http://schemas.microsoft.com/office/drawing/2014/main" xmlns="" val="1345641289"/>
                    </a:ext>
                  </a:extLst>
                </a:gridCol>
                <a:gridCol w="4205511">
                  <a:extLst>
                    <a:ext uri="{9D8B030D-6E8A-4147-A177-3AD203B41FA5}">
                      <a16:colId xmlns:a16="http://schemas.microsoft.com/office/drawing/2014/main" xmlns="" val="3553849393"/>
                    </a:ext>
                  </a:extLst>
                </a:gridCol>
                <a:gridCol w="4948438">
                  <a:extLst>
                    <a:ext uri="{9D8B030D-6E8A-4147-A177-3AD203B41FA5}">
                      <a16:colId xmlns:a16="http://schemas.microsoft.com/office/drawing/2014/main" xmlns="" val="311740172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2400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อาหารริมบาทวิถี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b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</a:b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(</a:t>
                      </a:r>
                      <a:r>
                        <a:rPr lang="th-TH" sz="2400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เป้าหมายจังหวัดละ 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 </a:t>
                      </a:r>
                      <a:r>
                        <a:rPr lang="th-TH" sz="2400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แห่ง)</a:t>
                      </a: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ea typeface="Cordia New" panose="020B0304020202020204" pitchFamily="34" charset="-34"/>
                        <a:cs typeface="TH SarabunPSK" pitchFamily="34" charset="-34"/>
                      </a:endParaRPr>
                    </a:p>
                  </a:txBody>
                  <a:tcPr marL="43767" marR="43767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ตลาดนัด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/>
                      </a:r>
                      <a:b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</a:b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(</a:t>
                      </a:r>
                      <a:r>
                        <a:rPr lang="th-TH" sz="2400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เป้าหมายจังหวัดละ 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5 </a:t>
                      </a:r>
                      <a:r>
                        <a:rPr lang="th-TH" sz="2400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แห่ง)</a:t>
                      </a: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ea typeface="Cordia New" panose="020B0304020202020204" pitchFamily="34" charset="-34"/>
                        <a:cs typeface="TH SarabunPSK" pitchFamily="34" charset="-34"/>
                      </a:endParaRPr>
                    </a:p>
                  </a:txBody>
                  <a:tcPr marL="43767" marR="43767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ร้านอาหาร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/>
                      </a:r>
                      <a:b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</a:b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(</a:t>
                      </a:r>
                      <a:r>
                        <a:rPr lang="th-TH" sz="2400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เป้าหมายจังหวัดละ 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5 </a:t>
                      </a:r>
                      <a:r>
                        <a:rPr lang="th-TH" sz="2400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แห่ง)</a:t>
                      </a: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ea typeface="Cordia New" panose="020B0304020202020204" pitchFamily="34" charset="-34"/>
                        <a:cs typeface="TH SarabunPSK" pitchFamily="34" charset="-34"/>
                      </a:endParaRPr>
                    </a:p>
                  </a:txBody>
                  <a:tcPr marL="43767" marR="43767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285051464"/>
                  </a:ext>
                </a:extLst>
              </a:tr>
              <a:tr h="221669"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ถนนคนเดินเมือง</a:t>
                      </a:r>
                      <a:r>
                        <a:rPr lang="th-TH" sz="2400" b="0" i="0" u="none" strike="noStrike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ต่ำ อ.ประโคนชัย</a:t>
                      </a:r>
                      <a:endParaRPr lang="th-TH" sz="2400" b="0" i="0" u="none" strike="noStrike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ตลาดนัดหนอง</a:t>
                      </a:r>
                      <a:r>
                        <a:rPr lang="th-TH" sz="2400" b="0" i="0" u="none" strike="noStrike" dirty="0" err="1" smtClean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แปป</a:t>
                      </a:r>
                      <a:r>
                        <a:rPr lang="th-TH" sz="2400" b="0" i="0" u="none" strike="noStrike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อ.เมือง</a:t>
                      </a:r>
                      <a:endParaRPr lang="th-TH" sz="2400" b="0" i="0" u="none" strike="noStrike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ร้าน </a:t>
                      </a:r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Chef Plus Café &amp; </a:t>
                      </a:r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Bistro </a:t>
                      </a:r>
                      <a:r>
                        <a:rPr lang="th-TH" sz="2400" b="0" i="0" u="none" strike="noStrike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อ.เมือง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5534269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th-TH" sz="2400" dirty="0"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ตลาดนัดคลองถมสัญจร</a:t>
                      </a:r>
                      <a:r>
                        <a:rPr lang="th-TH" sz="2400" b="0" i="0" u="none" strike="noStrike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กระสัง อ.กระสัง</a:t>
                      </a:r>
                      <a:endParaRPr lang="th-TH" sz="2400" b="0" i="0" u="none" strike="noStrike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ร้านกรี</a:t>
                      </a:r>
                      <a:r>
                        <a:rPr lang="th-TH" sz="2400" b="0" i="0" u="none" strike="noStrike" dirty="0" err="1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นแอท</a:t>
                      </a:r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บุรีรัมย์</a:t>
                      </a:r>
                      <a:r>
                        <a:rPr lang="th-TH" sz="2400" b="0" i="0" u="none" strike="noStrike" dirty="0" err="1" smtClean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เรสเตอรอง</a:t>
                      </a:r>
                      <a:r>
                        <a:rPr lang="th-TH" sz="2400" b="0" i="0" u="none" strike="noStrike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r>
                        <a:rPr lang="th-TH" sz="2400" b="0" i="0" u="none" strike="noStrike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อ.เมือง</a:t>
                      </a:r>
                      <a:endParaRPr lang="th-TH" sz="2400" b="0" i="0" u="none" strike="noStrike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5827641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th-TH" sz="2400" dirty="0"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ตลาดนัดคลองถมบ้านหม้อ 2 </a:t>
                      </a:r>
                      <a:r>
                        <a:rPr lang="th-TH" sz="2400" b="0" i="0" u="none" strike="noStrike" dirty="0" err="1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เจ้</a:t>
                      </a:r>
                      <a:r>
                        <a:rPr lang="th-TH" sz="2400" b="0" i="0" u="none" strike="noStrike" dirty="0" err="1" smtClean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ปุ๊ก</a:t>
                      </a:r>
                      <a:r>
                        <a:rPr lang="th-TH" sz="2400" b="0" i="0" u="none" strike="noStrike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อ.คูเมือง</a:t>
                      </a:r>
                      <a:endParaRPr lang="th-TH" sz="2400" b="0" i="0" u="none" strike="noStrike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ร้าน </a:t>
                      </a:r>
                      <a:r>
                        <a:rPr lang="en-US" sz="2400" b="0" i="0" u="none" strike="noStrike" dirty="0" err="1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Suki</a:t>
                      </a:r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r>
                        <a:rPr lang="en-US" sz="2400" b="0" i="0" u="none" strike="noStrike" dirty="0" err="1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Desu</a:t>
                      </a:r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Bakery </a:t>
                      </a:r>
                      <a:r>
                        <a:rPr lang="ja-JP" altLang="en-US" sz="2400" b="0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すきで</a:t>
                      </a:r>
                      <a:r>
                        <a:rPr lang="ja-JP" altLang="en-US" sz="2400" b="0" i="0" u="none" strike="noStrike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す</a:t>
                      </a:r>
                      <a:r>
                        <a:rPr lang="th-TH" altLang="ja-JP" sz="2400" b="0" i="0" u="none" strike="noStrike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r>
                        <a:rPr lang="th-TH" sz="2400" b="0" i="0" u="none" strike="noStrike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อ.เมือง</a:t>
                      </a:r>
                      <a:endParaRPr lang="ja-JP" altLang="en-US" sz="2400" b="0" i="0" u="none" strike="noStrike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0255546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th-TH" sz="2400"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ตลาดนัดวัดบ้าน</a:t>
                      </a:r>
                      <a:r>
                        <a:rPr lang="th-TH" sz="2400" b="0" i="0" u="none" strike="noStrike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อนามัย อ.แคนดง</a:t>
                      </a:r>
                      <a:endParaRPr lang="th-TH" sz="2400" b="0" i="0" u="none" strike="noStrike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ร้านไมล์คา</a:t>
                      </a:r>
                      <a:r>
                        <a:rPr lang="th-TH" sz="2400" b="0" i="0" u="none" strike="noStrike" dirty="0" err="1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เฟ่</a:t>
                      </a:r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บุรีรัมย์ (</a:t>
                      </a:r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Miles Cafe' </a:t>
                      </a:r>
                      <a:r>
                        <a:rPr lang="en-US" sz="2400" b="0" i="0" u="none" strike="noStrike" dirty="0" err="1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Buriram</a:t>
                      </a:r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)</a:t>
                      </a:r>
                      <a:r>
                        <a:rPr lang="th-TH" sz="2400" b="0" i="0" u="none" strike="noStrike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r>
                        <a:rPr lang="th-TH" sz="2400" b="0" i="0" u="none" strike="noStrike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อ.เมือง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5497477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th-TH" sz="2400" dirty="0"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ตลาดนัดคลองถมตา</a:t>
                      </a:r>
                      <a:r>
                        <a:rPr lang="th-TH" sz="2400" b="0" i="0" u="none" strike="noStrike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เป๊ก อ.เฉลิมพระเกียติ</a:t>
                      </a:r>
                      <a:endParaRPr lang="th-TH" sz="2400" b="0" i="0" u="none" strike="noStrike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ร้านครัวบ้าน</a:t>
                      </a:r>
                      <a:r>
                        <a:rPr lang="th-TH" sz="2400" b="0" i="0" u="none" strike="noStrike" dirty="0" err="1" smtClean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ลิล</a:t>
                      </a:r>
                      <a:r>
                        <a:rPr lang="th-TH" sz="2400" b="0" i="0" u="none" strike="noStrike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r>
                        <a:rPr lang="th-TH" sz="2400" b="0" i="0" u="none" strike="noStrike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อ.เมือง</a:t>
                      </a:r>
                      <a:endParaRPr lang="th-TH" sz="2400" b="0" i="0" u="none" strike="noStrike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0742619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th-TH" sz="2400" dirty="0"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ตลาดนัดคลองถมวัน</a:t>
                      </a:r>
                      <a:r>
                        <a:rPr lang="th-TH" sz="2400" b="0" i="0" u="none" strike="noStrike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พุธ อ.ชำนิ</a:t>
                      </a:r>
                      <a:endParaRPr lang="th-TH" sz="2400" b="0" i="0" u="none" strike="noStrike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th-TH" sz="2400" dirty="0">
                        <a:effectLst/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 marL="28575" marR="28575" marT="19050" marB="1905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th-TH" sz="2400" dirty="0"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ตลาดนัดวัน</a:t>
                      </a:r>
                      <a:r>
                        <a:rPr lang="th-TH" sz="2400" b="0" i="0" u="none" strike="noStrike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อาทิตย์ อ.นางรอง</a:t>
                      </a:r>
                      <a:endParaRPr lang="th-TH" sz="2400" b="0" i="0" u="none" strike="noStrike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th-TH" sz="2400" dirty="0">
                        <a:effectLst/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 marL="28575" marR="28575" marT="19050" marB="1905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th-TH" sz="2400" dirty="0"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ตลาดนัดสัญจรวัน</a:t>
                      </a:r>
                      <a:r>
                        <a:rPr lang="th-TH" sz="2400" b="0" i="0" u="none" strike="noStrike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อาทิตย์ อ.โนนดินแดง</a:t>
                      </a:r>
                      <a:endParaRPr lang="th-TH" sz="2400" b="0" i="0" u="none" strike="noStrike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th-TH" sz="2400" dirty="0">
                        <a:effectLst/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 marL="28575" marR="28575" marT="19050" marB="1905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th-TH" sz="2400" dirty="0"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ตลาดนัดประชารัฐหน้าที่ว่าการอำเภอโนนสุวรรณ</a:t>
                      </a:r>
                    </a:p>
                  </a:txBody>
                  <a:tcPr marL="9525" marR="9525" marT="9525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th-TH" sz="2400" dirty="0">
                        <a:effectLst/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 marL="28575" marR="28575" marT="19050" marB="1905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th-TH" sz="2400" dirty="0"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ตลาดนัดคลองถมบ้าน</a:t>
                      </a:r>
                      <a:r>
                        <a:rPr lang="th-TH" sz="2400" b="0" i="0" u="none" strike="noStrike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หม้อ อ.บ้านกรวด</a:t>
                      </a:r>
                      <a:endParaRPr lang="th-TH" sz="2400" b="0" i="0" u="none" strike="noStrike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th-TH" sz="2400" dirty="0">
                        <a:effectLst/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 marL="28575" marR="28575" marT="19050" marB="1905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th-TH" sz="2400" dirty="0"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ตลาดนัดคลองถมประชารัฐอำเภอบ้านด่าน</a:t>
                      </a:r>
                    </a:p>
                  </a:txBody>
                  <a:tcPr marL="9525" marR="9525" marT="9525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th-TH" sz="2400" dirty="0">
                        <a:effectLst/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 marL="28575" marR="28575" marT="19050" marB="1905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th-TH" sz="2400" dirty="0"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ตลาดนัดคลองถมวัน</a:t>
                      </a:r>
                      <a:r>
                        <a:rPr lang="th-TH" sz="2400" b="0" i="0" u="none" strike="noStrike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จันทร์ อ.บ้านใหม่ไชยพจน์</a:t>
                      </a:r>
                      <a:endParaRPr lang="th-TH" sz="2400" b="0" i="0" u="none" strike="noStrike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th-TH" sz="2400" dirty="0">
                        <a:effectLst/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 marL="28575" marR="28575" marT="19050" marB="1905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0" y="1031209"/>
            <a:ext cx="12192000" cy="52322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บุรีรัมย์</a:t>
            </a:r>
            <a:endParaRPr lang="th-TH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6" name="TextBox 7"/>
          <p:cNvSpPr txBox="1"/>
          <p:nvPr/>
        </p:nvSpPr>
        <p:spPr>
          <a:xfrm>
            <a:off x="10185779" y="1080671"/>
            <a:ext cx="20062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th-TH"/>
            </a:defPPr>
            <a:lvl1pPr marL="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h-TH" sz="2000" dirty="0" smtClean="0">
                <a:latin typeface="TH SarabunPSK" pitchFamily="34" charset="-34"/>
                <a:cs typeface="TH SarabunPSK" pitchFamily="34" charset="-34"/>
              </a:rPr>
              <a:t>ข้อมูล ณ </a:t>
            </a:r>
            <a:r>
              <a:rPr lang="en-US" sz="2000" dirty="0" smtClean="0">
                <a:latin typeface="TH SarabunPSK" pitchFamily="34" charset="-34"/>
                <a:cs typeface="TH SarabunPSK" pitchFamily="34" charset="-34"/>
              </a:rPr>
              <a:t>8</a:t>
            </a:r>
            <a:r>
              <a:rPr lang="th-TH" sz="2000" dirty="0" smtClean="0">
                <a:latin typeface="TH SarabunPSK" pitchFamily="34" charset="-34"/>
                <a:cs typeface="TH SarabunPSK" pitchFamily="34" charset="-34"/>
              </a:rPr>
              <a:t> เมษายน </a:t>
            </a:r>
            <a:r>
              <a:rPr lang="en-US" sz="2000" dirty="0" smtClean="0">
                <a:latin typeface="TH SarabunPSK" pitchFamily="34" charset="-34"/>
                <a:cs typeface="TH SarabunPSK" pitchFamily="34" charset="-34"/>
              </a:rPr>
              <a:t>2565</a:t>
            </a:r>
            <a:endParaRPr lang="th-TH" sz="2000" dirty="0"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448464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7F30D580-4C78-40CA-928C-3C074352A28A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/>
          <a:srcRect l="955" t="26380" r="39310" b="64295"/>
          <a:stretch/>
        </p:blipFill>
        <p:spPr>
          <a:xfrm>
            <a:off x="104553" y="0"/>
            <a:ext cx="11982893" cy="1052623"/>
          </a:xfrm>
          <a:prstGeom prst="rect">
            <a:avLst/>
          </a:prstGeom>
        </p:spPr>
      </p:pic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xmlns="" id="{049F6DBD-A154-4F47-9D61-89BE8C19957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041816513"/>
              </p:ext>
            </p:extLst>
          </p:nvPr>
        </p:nvGraphicFramePr>
        <p:xfrm>
          <a:off x="0" y="1566916"/>
          <a:ext cx="12192000" cy="44934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38051">
                  <a:extLst>
                    <a:ext uri="{9D8B030D-6E8A-4147-A177-3AD203B41FA5}">
                      <a16:colId xmlns:a16="http://schemas.microsoft.com/office/drawing/2014/main" xmlns="" val="1345641289"/>
                    </a:ext>
                  </a:extLst>
                </a:gridCol>
                <a:gridCol w="4205511">
                  <a:extLst>
                    <a:ext uri="{9D8B030D-6E8A-4147-A177-3AD203B41FA5}">
                      <a16:colId xmlns:a16="http://schemas.microsoft.com/office/drawing/2014/main" xmlns="" val="3553849393"/>
                    </a:ext>
                  </a:extLst>
                </a:gridCol>
                <a:gridCol w="4948438">
                  <a:extLst>
                    <a:ext uri="{9D8B030D-6E8A-4147-A177-3AD203B41FA5}">
                      <a16:colId xmlns:a16="http://schemas.microsoft.com/office/drawing/2014/main" xmlns="" val="311740172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2400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อาหารริมบาทวิถี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b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</a:b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(</a:t>
                      </a:r>
                      <a:r>
                        <a:rPr lang="th-TH" sz="2400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เป้าหมายจังหวัดละ 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 </a:t>
                      </a:r>
                      <a:r>
                        <a:rPr lang="th-TH" sz="2400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แห่ง)</a:t>
                      </a: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ea typeface="Cordia New" panose="020B0304020202020204" pitchFamily="34" charset="-34"/>
                        <a:cs typeface="TH SarabunPSK" pitchFamily="34" charset="-34"/>
                      </a:endParaRPr>
                    </a:p>
                  </a:txBody>
                  <a:tcPr marL="43767" marR="43767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ตลาดนัด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/>
                      </a:r>
                      <a:b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</a:b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(</a:t>
                      </a:r>
                      <a:r>
                        <a:rPr lang="th-TH" sz="2400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เป้าหมายจังหวัดละ 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5 </a:t>
                      </a:r>
                      <a:r>
                        <a:rPr lang="th-TH" sz="2400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แห่ง)</a:t>
                      </a: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ea typeface="Cordia New" panose="020B0304020202020204" pitchFamily="34" charset="-34"/>
                        <a:cs typeface="TH SarabunPSK" pitchFamily="34" charset="-34"/>
                      </a:endParaRPr>
                    </a:p>
                  </a:txBody>
                  <a:tcPr marL="43767" marR="43767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ร้านอาหาร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/>
                      </a:r>
                      <a:b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</a:b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(</a:t>
                      </a:r>
                      <a:r>
                        <a:rPr lang="th-TH" sz="2400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เป้าหมายจังหวัดละ 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5 </a:t>
                      </a:r>
                      <a:r>
                        <a:rPr lang="th-TH" sz="2400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แห่ง)</a:t>
                      </a: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ea typeface="Cordia New" panose="020B0304020202020204" pitchFamily="34" charset="-34"/>
                        <a:cs typeface="TH SarabunPSK" pitchFamily="34" charset="-34"/>
                      </a:endParaRPr>
                    </a:p>
                  </a:txBody>
                  <a:tcPr marL="43767" marR="43767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285051464"/>
                  </a:ext>
                </a:extLst>
              </a:tr>
              <a:tr h="221669">
                <a:tc>
                  <a:txBody>
                    <a:bodyPr/>
                    <a:lstStyle/>
                    <a:p>
                      <a:endParaRPr lang="th-TH" sz="16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ตลาดนัดคลองถมบ้านหม้อ </a:t>
                      </a:r>
                      <a:r>
                        <a:rPr lang="th-TH" sz="2400" b="0" i="0" u="none" strike="noStrike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2 อ.ประโคนชัย</a:t>
                      </a:r>
                      <a:endParaRPr lang="th-TH" sz="2400" b="0" i="0" u="none" strike="noStrike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6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28575" marR="28575" marT="19050" marB="1905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5534269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th-TH" sz="16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ตลาดนัดปะ</a:t>
                      </a:r>
                      <a:r>
                        <a:rPr lang="th-TH" sz="2400" b="0" i="0" u="none" strike="noStrike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คำ</a:t>
                      </a:r>
                      <a:r>
                        <a:rPr lang="th-TH" sz="2400" b="0" i="0" u="none" strike="noStrike" baseline="0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อ.ปะคำ</a:t>
                      </a:r>
                      <a:endParaRPr lang="th-TH" sz="2400" b="0" i="0" u="none" strike="noStrike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th-TH" sz="16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28575" marR="28575" marT="19050" marB="1905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5827641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th-TH" sz="18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ตลาดนัดคลองถมวัน</a:t>
                      </a:r>
                      <a:r>
                        <a:rPr lang="th-TH" sz="2400" b="0" i="0" u="none" strike="noStrike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พุธ อ.</a:t>
                      </a:r>
                      <a:r>
                        <a:rPr lang="th-TH" sz="2400" b="0" i="0" u="none" strike="noStrike" dirty="0" err="1" smtClean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พลับพลา</a:t>
                      </a:r>
                      <a:r>
                        <a:rPr lang="th-TH" sz="2400" b="0" i="0" u="none" strike="noStrike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ชัย</a:t>
                      </a:r>
                      <a:endParaRPr lang="th-TH" sz="2400" b="0" i="0" u="none" strike="noStrike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ja-JP" altLang="en-US" sz="1600" dirty="0">
                        <a:effectLst/>
                        <a:latin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28575" marR="28575" marT="19050" marB="1905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0255546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th-TH" sz="16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ตลาดนัดคลองถมวัน</a:t>
                      </a:r>
                      <a:r>
                        <a:rPr lang="th-TH" sz="2400" b="0" i="0" u="none" strike="noStrike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อังคาร อ.</a:t>
                      </a:r>
                      <a:r>
                        <a:rPr lang="th-TH" sz="2400" b="0" i="0" u="none" strike="noStrike" dirty="0" err="1" smtClean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พุทไธ</a:t>
                      </a:r>
                      <a:r>
                        <a:rPr lang="th-TH" sz="2400" b="0" i="0" u="none" strike="noStrike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สง</a:t>
                      </a:r>
                      <a:endParaRPr lang="th-TH" sz="2400" b="0" i="0" u="none" strike="noStrike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6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28575" marR="28575" marT="19050" marB="1905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549747753"/>
                  </a:ext>
                </a:extLst>
              </a:tr>
              <a:tr h="384330">
                <a:tc>
                  <a:txBody>
                    <a:bodyPr/>
                    <a:lstStyle/>
                    <a:p>
                      <a:endParaRPr lang="th-TH" sz="16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ตลาดนัดคลองถมบ้านหม้อ </a:t>
                      </a:r>
                      <a:r>
                        <a:rPr lang="th-TH" sz="2400" b="0" i="0" u="none" strike="noStrike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2 อ.ละกานทราย</a:t>
                      </a:r>
                      <a:endParaRPr lang="th-TH" sz="2400" b="0" i="0" u="none" strike="noStrike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th-TH" sz="16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28575" marR="28575" marT="19050" marB="1905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0742619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th-TH" sz="16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ตลาดนัดบ้านขี้</a:t>
                      </a:r>
                      <a:r>
                        <a:rPr lang="th-TH" sz="2400" b="0" i="0" u="none" strike="noStrike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ตุ่น อ.ลำปลายมาศ</a:t>
                      </a:r>
                      <a:endParaRPr lang="th-TH" sz="2400" b="0" i="0" u="none" strike="noStrike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th-TH" sz="16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28575" marR="28575" marT="19050" marB="1905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th-TH" sz="16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ตลาดนัด</a:t>
                      </a:r>
                      <a:r>
                        <a:rPr lang="th-TH" sz="2400" b="0" i="0" u="none" strike="noStrike" dirty="0" err="1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หม่องถืก</a:t>
                      </a:r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-</a:t>
                      </a:r>
                      <a:r>
                        <a:rPr lang="th-TH" sz="2400" b="0" i="0" u="none" strike="noStrike" dirty="0" err="1" smtClean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ถืกหม่อง</a:t>
                      </a:r>
                      <a:r>
                        <a:rPr lang="th-TH" sz="2400" b="0" i="0" u="none" strike="noStrike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อ.หนองกี่</a:t>
                      </a:r>
                      <a:endParaRPr lang="th-TH" sz="2400" b="0" i="0" u="none" strike="noStrike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th-TH" sz="16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28575" marR="28575" marT="19050" marB="1905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th-TH" sz="16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ตลาดนัดบ้านโนน</a:t>
                      </a:r>
                      <a:r>
                        <a:rPr lang="th-TH" sz="2400" b="0" i="0" u="none" strike="noStrike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งิ้ว อ.หนองหงส์</a:t>
                      </a:r>
                      <a:endParaRPr lang="th-TH" sz="2400" b="0" i="0" u="none" strike="noStrike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th-TH" sz="16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28575" marR="28575" marT="19050" marB="1905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th-TH" sz="16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ตลาดนัดคลองถมเมือง</a:t>
                      </a:r>
                      <a:r>
                        <a:rPr lang="th-TH" sz="2400" b="0" i="0" u="none" strike="noStrike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โพธิ์</a:t>
                      </a:r>
                      <a:r>
                        <a:rPr lang="th-TH" sz="2400" b="0" i="0" u="none" strike="noStrike" baseline="0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อ.ห้วยราช</a:t>
                      </a:r>
                      <a:endParaRPr lang="th-TH" sz="2400" b="0" i="0" u="none" strike="noStrike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th-TH" sz="16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28575" marR="28575" marT="19050" marB="1905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th-TH" sz="16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ตลาดนัดเทศบาลนา</a:t>
                      </a:r>
                      <a:r>
                        <a:rPr lang="th-TH" sz="2400" b="0" i="0" u="none" strike="noStrike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โพธิ์ อ.นาโพธิ์</a:t>
                      </a:r>
                      <a:endParaRPr lang="th-TH" sz="2400" b="0" i="0" u="none" strike="noStrike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th-TH" sz="16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28575" marR="28575" marT="19050" marB="1905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0" y="1031209"/>
            <a:ext cx="12192000" cy="52322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บุรีรัมย์ (ต่อ)</a:t>
            </a:r>
            <a:endParaRPr lang="th-TH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5" name="TextBox 6">
            <a:extLst>
              <a:ext uri="{FF2B5EF4-FFF2-40B4-BE49-F238E27FC236}">
                <a16:creationId xmlns="" xmlns:a16="http://schemas.microsoft.com/office/drawing/2014/main" xmlns:lc="http://schemas.openxmlformats.org/drawingml/2006/lockedCanvas" id="{3FD079E1-DBCC-4637-9ECB-BA3D08900C5C}"/>
              </a:ext>
            </a:extLst>
          </p:cNvPr>
          <p:cNvSpPr txBox="1"/>
          <p:nvPr/>
        </p:nvSpPr>
        <p:spPr>
          <a:xfrm>
            <a:off x="6414456" y="6488668"/>
            <a:ext cx="57775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th-TH"/>
            </a:defPPr>
            <a:lvl1pPr marL="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https://drive.google.com/drive/folders/1ivS5w4G5_BqwdNtJLMk8A7gH84OHJ0Vw</a:t>
            </a:r>
            <a:endParaRPr lang="th-TH" sz="18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277</Words>
  <Application>Microsoft Office PowerPoint</Application>
  <PresentationFormat>กำหนดเอง</PresentationFormat>
  <Paragraphs>38</Paragraphs>
  <Slides>2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2</vt:i4>
      </vt:variant>
    </vt:vector>
  </HeadingPairs>
  <TitlesOfParts>
    <vt:vector size="3" baseType="lpstr">
      <vt:lpstr>Office Theme</vt:lpstr>
      <vt:lpstr>ภาพนิ่ง 1</vt:lpstr>
      <vt:lpstr>ภาพนิ่ง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Koy aries</dc:creator>
  <cp:lastModifiedBy>thepphawan</cp:lastModifiedBy>
  <cp:revision>8</cp:revision>
  <dcterms:created xsi:type="dcterms:W3CDTF">2022-03-15T02:11:23Z</dcterms:created>
  <dcterms:modified xsi:type="dcterms:W3CDTF">2022-04-10T10:36:22Z</dcterms:modified>
</cp:coreProperties>
</file>