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28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157400"/>
              </p:ext>
            </p:extLst>
          </p:nvPr>
        </p:nvGraphicFramePr>
        <p:xfrm>
          <a:off x="1772297" y="1766022"/>
          <a:ext cx="9850207" cy="3611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6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9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นครราชสีมา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ตลาดสดเทศบาลตำบลเสิงสาง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ตลาดนัดพูนอนันต์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5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ชัยภูมิ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ตลาดถนนคนเดินเทศบาลเมืองชัยภูมิ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ตลาดนัดชุมชนถนนสายไหม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5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09">
                <a:tc rowSpan="2"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บุรีรัมย์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ถนนคนเดินริมทางรถไฟ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ตลาดถนนคนเดินบ้านตาเป๊ก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5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09">
                <a:tc vMerge="1">
                  <a:txBody>
                    <a:bodyPr/>
                    <a:lstStyle/>
                    <a:p>
                      <a:pPr algn="ctr"/>
                      <a:endParaRPr lang="th-TH" sz="1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ถนนคนเดินเซราะกราว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5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สุรินทร์</a:t>
                      </a:r>
                    </a:p>
                    <a:p>
                      <a:pPr algn="ctr"/>
                      <a:endParaRPr lang="th-TH" sz="15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ตลาดสะเร็นมาร์เก็ต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ตลาดเขียว 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sangkha walking street green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green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5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909">
                <a:tc gridSpan="3"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5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731088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id="{C84E8161-6144-430E-9475-BDD37E10E501}"/>
              </a:ext>
            </a:extLst>
          </p:cNvPr>
          <p:cNvSpPr/>
          <p:nvPr/>
        </p:nvSpPr>
        <p:spPr>
          <a:xfrm>
            <a:off x="1024815" y="101600"/>
            <a:ext cx="11091169" cy="1237475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9 นครราชสีมา</a:t>
            </a:r>
          </a:p>
        </p:txBody>
      </p:sp>
    </p:spTree>
    <p:extLst>
      <p:ext uri="{BB962C8B-B14F-4D97-AF65-F5344CB8AC3E}">
        <p14:creationId xmlns:p14="http://schemas.microsoft.com/office/powerpoint/2010/main" val="32578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338</Words>
  <Application>Microsoft Office PowerPoint</Application>
  <PresentationFormat>Widescreen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31</cp:revision>
  <dcterms:created xsi:type="dcterms:W3CDTF">2021-10-04T03:29:13Z</dcterms:created>
  <dcterms:modified xsi:type="dcterms:W3CDTF">2021-10-05T03:27:31Z</dcterms:modified>
</cp:coreProperties>
</file>