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38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075431" y="50801"/>
            <a:ext cx="11091169" cy="1330692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ศอ.3 นครสวรรค์)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28307"/>
              </p:ext>
            </p:extLst>
          </p:nvPr>
        </p:nvGraphicFramePr>
        <p:xfrm>
          <a:off x="1335505" y="1736182"/>
          <a:ext cx="10009435" cy="37911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94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  <a:p>
                      <a:pPr algn="ctr"/>
                      <a:endParaRPr lang="th-TH" sz="1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นครสวรรค์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โต้รุ่งริมแม่น้ำเจ้าพระยา</a:t>
                      </a:r>
                    </a:p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(ชมรมแผงอาหารกลางคืน)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ตลาดนัดเจ้าค่ะ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ชัยนาท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ตลาดโรงพักเก่าสรรพยา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คลองถมวันจันทร์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กำแพงเพชร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ตลาดต้นโพธิ์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ตลาดนัดสุวรรณภูมิ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พิจิตร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ตลาดประชารัฐ ถนนคนเดิน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ตลาดนัดเทศบาลหัวดง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อุทัยธานี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ถนนคนเดินตรอกโรงยา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ตลาดนัดซาวไฮ่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0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จังหวัดที่มีการขับเคลื่อนการดำเนินงานอาหารปลอดภัยที่มีประสิทธิภาพ(จังหวัด)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2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67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338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23</cp:revision>
  <dcterms:created xsi:type="dcterms:W3CDTF">2021-10-04T03:29:13Z</dcterms:created>
  <dcterms:modified xsi:type="dcterms:W3CDTF">2021-10-05T03:08:37Z</dcterms:modified>
</cp:coreProperties>
</file>