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00FF"/>
    <a:srgbClr val="FF7C80"/>
    <a:srgbClr val="FDCBFB"/>
    <a:srgbClr val="8BFFBF"/>
    <a:srgbClr val="9C65FF"/>
    <a:srgbClr val="CBA9E5"/>
    <a:srgbClr val="C1EFFF"/>
    <a:srgbClr val="F5BEB5"/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4C142A3-2210-4BD8-8BC1-9FFC37D75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3234840"/>
              </p:ext>
            </p:extLst>
          </p:nvPr>
        </p:nvGraphicFramePr>
        <p:xfrm>
          <a:off x="26506" y="733010"/>
          <a:ext cx="10367157" cy="4433365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398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23617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930580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507423">
                <a:tc gridSpan="3"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ปทุมธานี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4173093583"/>
                  </a:ext>
                </a:extLst>
              </a:tr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343866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จุดผ่อนผันหน้าหมู่บ้าน</a:t>
                      </a:r>
                    </a:p>
                    <a:p>
                      <a:pPr algn="ctr" rtl="0" fontAlgn="b"/>
                      <a:r>
                        <a:rPr lang="th-TH" sz="2400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รัตนโกสินทร์ 200 ปี อ.ธัญบุรี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ตลาดชุมชนคุณพระ อ.คลองหลวง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ร้านอาหารปั้นมือ อ.สามโคก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 rtl="0" fontAlgn="b"/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 200 ปี อ.ธัญบุรี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บ้านเหนือน้ำ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ตลาดแฟคคอม อ.ลาดหลุมแก้ว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ร้านแกะกะบัว อ.หนองเสือ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2725884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ตลาดนัดวัดสุนทริการาม อ.หนองสามวัง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เด่นสมชื่อ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coffee &amp; restaurant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อ.หนองเสือ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0441333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เซียร์รังสิต อ.ลำลูกกา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ร้านแซ่บสนั่น อ.ธัญยบุรี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41096788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พูนทรัพย์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Chaan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de cafe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อ.ธัญบุรี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40839206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2B41E5E-8FD2-48FA-B1DB-8D927046C0C8}"/>
              </a:ext>
            </a:extLst>
          </p:cNvPr>
          <p:cNvSpPr txBox="1"/>
          <p:nvPr/>
        </p:nvSpPr>
        <p:spPr>
          <a:xfrm>
            <a:off x="5162742" y="5991929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418912" y="5805890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2330</TotalTime>
  <Words>110</Words>
  <Application>Microsoft Office PowerPoint</Application>
  <PresentationFormat>กำหนดเอง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214</cp:revision>
  <dcterms:created xsi:type="dcterms:W3CDTF">2021-08-28T09:05:21Z</dcterms:created>
  <dcterms:modified xsi:type="dcterms:W3CDTF">2022-04-10T05:06:26Z</dcterms:modified>
</cp:coreProperties>
</file>