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-606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8517FA-B6C0-4B51-85DE-506266DC8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EA94E99-8859-4F37-9206-BB31C2BBB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7F3991D-3F3F-4890-88D0-06E5BFD82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AC0995A-1C38-4A2E-A550-B0515C80B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6E726FE-BBAA-4175-A355-50E3B716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16130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19FBD6-CC42-4A7B-8A97-52CB8A837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00DA838-EE8E-4013-894F-07120A94C7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77E778-70C8-46E7-B5E0-D1D18BECE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6D0501-FEA6-4568-A0D9-AE5855FEF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006D3B9-9625-4C4A-9D31-72A878121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10333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305527A-5EFA-4C62-96BA-6AE8C9D520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B0EBC5A-56A2-4A54-AE51-E8DAEAD3B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5DE2D4-E6DA-4486-8CBD-3EE6B45C8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7D8A28-4706-465B-866D-804BF4660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3F7D41F-FD67-4776-B552-3FB88A25B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76372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272432-6966-4224-B8F4-74F64F7B1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C77F1F-0F20-400D-9BBB-8E3E15A6E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904567D-FEB1-40D1-BBFE-56AADFE8F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898EA58-AB15-4A3A-9772-E7A38B856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03E808-A63C-41EB-9C41-5142D91AD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386512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360A87-A655-4D44-91BA-E677A436A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FD8402C-BC77-434C-A7DD-C1F2C97C6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253E80-515C-4174-9F9E-992D84B9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226DF9-64FB-4FEC-879A-28759A91B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AAAE14-5399-4C65-9010-5062FACC7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113283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7BCF78-2DA1-429F-91E5-669DAC05C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4F5229-FA18-4EE5-AA4D-5207764E2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6041C0D-4B15-46B2-BDCC-F637845582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D7AD0C9-888B-40A9-898D-A8A32DE08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10F8572-4A80-4F8C-B433-413381E39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3ECF2B4-C89F-4116-8AB9-8C40E7B4B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8836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7E1932-C781-4168-A360-2B0EDFF0C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8CE5643-DFFB-4399-A1DD-BF2EAF2A3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EEF8E06-AF9D-4B12-AA93-A516E72C9F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2F9254A-516E-439E-B78C-413E89C517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BF2C8FF-5FEB-4BF9-A1F5-45B1D88D73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E19C967-B6FA-44DE-9176-D870A5B04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75702B5-9012-46D3-9331-0E9698E76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4D6D140-8E4F-4290-BFD1-475D63A57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274981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48BAC2-0CA1-4251-A8FF-4C494F28F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C6BA356-75AD-47B4-9AEC-D985545AA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F92C594-23E6-4651-A15D-E5EE13E3E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9875B69-1DEE-4C2C-8D2C-8D3A7079B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46468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E51B5B3-8B44-42A9-B39F-1DA4039F4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45F3B6A-5F23-46D4-A389-9172B71E9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20574AE-768E-47A1-9EFA-AB9BC4900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40749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2158ED-76FB-4D24-B34A-57FCA3146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F7AFC4-75F8-42AD-BE60-B3E313B87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1825F1F-22AB-4A51-BB30-645C6C0CF8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1AB9EE0-8B7B-4D36-B634-5D3CEBA6D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767B962-11EF-43F9-AD86-91C4A55AA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8F9FC8D-049F-484D-9A26-7977F81EC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59335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F96F2F-9E0F-4A86-8EA9-940BB46E1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2CE4BE5-23D6-4001-A7C3-5EC278D497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CD1B08F-DA6C-44D9-9892-67AAF91E18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5DC5705-E868-4E81-9982-2EA036BC1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CE7AB20-B7DB-494B-AB47-A4BA14ECB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37FC2-923E-43C9-8EAA-9B400A736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39178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64051A2-49C8-4AB0-87FA-2BA7B5C81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AF2E1F8-0C4F-4C84-9B47-1F6B9B3B1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C338023-1FB3-413E-AFF5-D8BCE0EE2F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1D153E-8C5F-4ED6-801B-F1FCC5A55B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80B979-4E3B-4D40-84BE-3D3C086CE8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39001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E091A8A-12D9-4002-9269-ADA0D1EE12AD}"/>
              </a:ext>
            </a:extLst>
          </p:cNvPr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การคัดเลือกพื้นที่เป้าหมาย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FF001CDF-F1C9-4075-BA5F-D30228C3F9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31457439"/>
              </p:ext>
            </p:extLst>
          </p:nvPr>
        </p:nvGraphicFramePr>
        <p:xfrm>
          <a:off x="182070" y="1488593"/>
          <a:ext cx="11947585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7607">
                  <a:extLst>
                    <a:ext uri="{9D8B030D-6E8A-4147-A177-3AD203B41FA5}">
                      <a16:colId xmlns:a16="http://schemas.microsoft.com/office/drawing/2014/main" xmlns="" val="1115526800"/>
                    </a:ext>
                  </a:extLst>
                </a:gridCol>
                <a:gridCol w="4184207">
                  <a:extLst>
                    <a:ext uri="{9D8B030D-6E8A-4147-A177-3AD203B41FA5}">
                      <a16:colId xmlns:a16="http://schemas.microsoft.com/office/drawing/2014/main" xmlns="" val="2076177243"/>
                    </a:ext>
                  </a:extLst>
                </a:gridCol>
                <a:gridCol w="3535771">
                  <a:extLst>
                    <a:ext uri="{9D8B030D-6E8A-4147-A177-3AD203B41FA5}">
                      <a16:colId xmlns:a16="http://schemas.microsoft.com/office/drawing/2014/main" xmlns="" val="2115484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อาหารริมบาทวิถี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b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ตลาดนัด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ร้านอาหาร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7330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i="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จุดผ่อนผันตลาดเทศบาล</a:t>
                      </a:r>
                      <a:r>
                        <a:rPr lang="th-TH" sz="2400" i="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ตำบลห</a:t>
                      </a:r>
                      <a:r>
                        <a:rPr lang="th-TH" sz="2400" i="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งาว</a:t>
                      </a:r>
                      <a:r>
                        <a:rPr lang="th-TH" sz="2400" i="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อ.เมือง</a:t>
                      </a:r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กะเปอร์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กะเปอร์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ครัวแมง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โก้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7078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ตลาดนัดเอก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ศิลป์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ฟาร์ม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เฮ้าส์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2416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ตลาดนัดมัสยิดกำ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พวน อ.สุขสำราญ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ร้านคุ้น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ลิ้น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9981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 บขส.กระ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บุรี อ.กระบุรี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 168 </a:t>
                      </a:r>
                      <a:r>
                        <a:rPr lang="en-US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cafe </a:t>
                      </a:r>
                      <a:r>
                        <a:rPr lang="en-US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Ranong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อ.เมือง</a:t>
                      </a:r>
                      <a:endParaRPr lang="en-US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9095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ตลาดนัดเทศบาลตำบลละ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อุ่น อ.ละอุ่น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เคียง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เล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297517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540327"/>
            <a:ext cx="121920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ระนอง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14">
            <a:extLst>
              <a:ext uri="{FF2B5EF4-FFF2-40B4-BE49-F238E27FC236}">
                <a16:creationId xmlns:lc="http://schemas.openxmlformats.org/drawingml/2006/lockedCanvas" xmlns="" xmlns:a16="http://schemas.microsoft.com/office/drawing/2014/main" id="{3FD079E1-DBCC-4637-9ECB-BA3D08900C5C}"/>
              </a:ext>
            </a:extLst>
          </p:cNvPr>
          <p:cNvSpPr txBox="1"/>
          <p:nvPr/>
        </p:nvSpPr>
        <p:spPr>
          <a:xfrm>
            <a:off x="6414456" y="6488668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TextBox 15"/>
          <p:cNvSpPr txBox="1"/>
          <p:nvPr/>
        </p:nvSpPr>
        <p:spPr>
          <a:xfrm>
            <a:off x="10106891" y="1024847"/>
            <a:ext cx="2085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501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89</Words>
  <Application>Microsoft Office PowerPoint</Application>
  <PresentationFormat>กำหนดเอง</PresentationFormat>
  <Paragraphs>18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thepphawan</cp:lastModifiedBy>
  <cp:revision>11</cp:revision>
  <dcterms:created xsi:type="dcterms:W3CDTF">2022-03-15T03:28:10Z</dcterms:created>
  <dcterms:modified xsi:type="dcterms:W3CDTF">2022-04-10T11:38:23Z</dcterms:modified>
</cp:coreProperties>
</file>