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37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938381"/>
              </p:ext>
            </p:extLst>
          </p:nvPr>
        </p:nvGraphicFramePr>
        <p:xfrm>
          <a:off x="1535214" y="1573635"/>
          <a:ext cx="9541253" cy="47824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46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4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9332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81">
                <a:tc rowSpan="2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ชลบุรี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ตลาดน้ำห้วยสุครีพ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ตลาดนัดรถไฟซอย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98">
                <a:tc vMerge="1">
                  <a:txBody>
                    <a:bodyPr/>
                    <a:lstStyle/>
                    <a:p>
                      <a:pPr algn="ctr"/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ตลาดนัดซอย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33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ฉะเชิงเทรา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ตลาดน้ำวัดบางกระเจ็ด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ตลาดวิสาหกิจชุมชน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16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ปราจีนบุรี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ตลาดโต้รุ่งชายน้ำ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304 พลาซ่า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16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สมุทรปราการ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ตลาดราชา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</a:t>
                      </a:r>
                      <a:r>
                        <a:rPr lang="th-TH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แบล็คมาร์เก็ต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586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สระแก้ว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 เทศบาลเมืองอรัญญประเทศ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walking street)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ตลาดนัดหัวมุมอรัญประเทศ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404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จันทบุรี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ชุมชนขนมแปลกหนองบัว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เซนท</a:t>
                      </a:r>
                      <a:r>
                        <a:rPr lang="th-TH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ริค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052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ตราด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 กล้าคิด กล้าทำ กล้าแสดงออก เทศบาลตำบลคลองใหญ่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ตลาดนัดวัดคลองใหญ่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30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ระยอง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ตลาดถนน ยมจินดา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ตลาดนัดหนองโพรง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30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494965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D9DEC6A4-894B-4065-9541-88DA9B02EB3D}"/>
              </a:ext>
            </a:extLst>
          </p:cNvPr>
          <p:cNvSpPr/>
          <p:nvPr/>
        </p:nvSpPr>
        <p:spPr>
          <a:xfrm>
            <a:off x="1100831" y="101600"/>
            <a:ext cx="11091169" cy="1358535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6 ชลบุรี</a:t>
            </a:r>
          </a:p>
        </p:txBody>
      </p:sp>
    </p:spTree>
    <p:extLst>
      <p:ext uri="{BB962C8B-B14F-4D97-AF65-F5344CB8AC3E}">
        <p14:creationId xmlns:p14="http://schemas.microsoft.com/office/powerpoint/2010/main" val="360401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381</Words>
  <Application>Microsoft Office PowerPoint</Application>
  <PresentationFormat>Widescreen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26</cp:revision>
  <dcterms:created xsi:type="dcterms:W3CDTF">2021-10-04T03:29:13Z</dcterms:created>
  <dcterms:modified xsi:type="dcterms:W3CDTF">2021-10-05T03:16:33Z</dcterms:modified>
</cp:coreProperties>
</file>