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987" autoAdjust="0"/>
    <p:restoredTop sz="94660"/>
  </p:normalViewPr>
  <p:slideViewPr>
    <p:cSldViewPr snapToGrid="0" showGuides="1">
      <p:cViewPr>
        <p:scale>
          <a:sx n="60" d="100"/>
          <a:sy n="60" d="100"/>
        </p:scale>
        <p:origin x="-606" y="-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52F60B3-4EBB-40C2-9ADD-3B357F5A94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B53FEE49-C6B5-4783-99BE-426B822B6C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5246C32-5A0E-453D-BE34-2B72A2435C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48B86-CE32-4169-8CF8-AE4EA6DB2CB4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24DACF7-15BC-4965-BB12-B0D665C28C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8900EC1-7F5A-42C5-BCD0-FEF264B91B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B2ECF-D3C4-4FAF-A285-A8279F4BCFE5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32598120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19C9C45-8D76-45F2-A07D-2EA46D44BB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D0FEB68E-3484-4A83-B1EA-357A078715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181F17A-0D74-40B7-839E-A598DB4F92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48B86-CE32-4169-8CF8-AE4EA6DB2CB4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4C4FA94-5E4B-4B10-9B85-70414F1466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51E2C7A-A155-450B-9788-1BA3DBB493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B2ECF-D3C4-4FAF-A285-A8279F4BCFE5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32401990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C24EFC0C-D0A8-42F7-9C73-1D178F2F64D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AB01128D-0185-431F-83C2-5D905E5209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B9BF97D-CD62-46F3-9AC2-A4448893C5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48B86-CE32-4169-8CF8-AE4EA6DB2CB4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B670ECC-8884-4978-B45F-8E17D9F895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34CF623-F574-4D54-B85F-B0656D9642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B2ECF-D3C4-4FAF-A285-A8279F4BCFE5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4123687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F66AB37-F3CF-4ADC-8AF3-DDC106E660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B63CF5D-3DDD-4E30-BB58-9C0E52A45B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CDA8ED1-E17D-45D4-AE0F-E4D1773FF3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48B86-CE32-4169-8CF8-AE4EA6DB2CB4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F428BB8-8D89-4E3F-8283-C01EB280CC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7FDD157-C3A7-48EF-9D47-148CE6AFCC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B2ECF-D3C4-4FAF-A285-A8279F4BCFE5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13830789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2C049AB-27C1-42B5-BD93-D4C89C4B17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1E20DB16-8CC4-44FB-B1F0-7D52F76E92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57B5F30-4787-4984-9528-92712EC411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48B86-CE32-4169-8CF8-AE4EA6DB2CB4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5A16A03-73E7-42AD-942B-3EBA6EF84C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1414993-96E7-478A-8554-2E7E03E04F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B2ECF-D3C4-4FAF-A285-A8279F4BCFE5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2271756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9A988D6-B720-4089-97E0-5BB1963764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01FCEEB-B53B-48DD-A75C-EAC8790C560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EABEF52C-148B-465F-9840-D99C141483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C9CC77E9-4ABB-43BD-BCF7-A962A4B542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48B86-CE32-4169-8CF8-AE4EA6DB2CB4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038F8513-5E46-486E-AE18-EE409F494E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F45861CD-1731-45CA-8CD3-77F6DE8ABE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B2ECF-D3C4-4FAF-A285-A8279F4BCFE5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16647272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40267C3-CEBC-41CF-BC64-F469753826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675D7231-D913-4FB7-A23E-A4E5CFBE0D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F8FC4283-3C60-4320-B083-F030BE5E65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019AEC11-72C2-4DC1-95A9-347B1472FD2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F7CE0350-FF52-48D4-B1B8-2B25D4D4790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6EC6AE68-F598-4A73-828B-E0F424BC10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48B86-CE32-4169-8CF8-AE4EA6DB2CB4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74E59980-7E5D-4B7D-8951-0C692B7E11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FC51C81F-6FD9-41BB-B115-ECD4EF57C3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B2ECF-D3C4-4FAF-A285-A8279F4BCFE5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19268793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BF8273C-717E-4F0F-92C4-C5F6E80B65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E7E66F29-6CF0-4493-8A61-3EC8D0FEE7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48B86-CE32-4169-8CF8-AE4EA6DB2CB4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EAAD1BCC-362C-4BDF-BB9D-2CC480A145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595A1A0E-9A9A-48E2-8B4D-B6A88B9D31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B2ECF-D3C4-4FAF-A285-A8279F4BCFE5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4581737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CEE86679-D081-4FAB-A803-A01A17390C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48B86-CE32-4169-8CF8-AE4EA6DB2CB4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F359BEAD-4FE2-4AA7-BA71-C7B1856C29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6F992EAB-193A-4F2C-8AB9-9B2DCB4378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B2ECF-D3C4-4FAF-A285-A8279F4BCFE5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39517149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687AECE-1894-4CA2-947E-A827195645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6F755FD-24CF-4A35-AC88-3D4F06D327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E2B03788-0870-4C42-A8AA-B0A4EB61A6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83CE5BC4-9F91-40EF-A3C0-12B5DF10D8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48B86-CE32-4169-8CF8-AE4EA6DB2CB4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5A44DA5E-6B9B-43C1-8F8D-88C824C91B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21942FF0-A29F-4B7E-8F0C-A4F2667E64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B2ECF-D3C4-4FAF-A285-A8279F4BCFE5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11793725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36CEFB1-C891-4409-A31A-5449FDBCE1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F08EE9A9-F7F0-47F6-A551-68183B92403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D901F861-9CC9-4337-8F05-A68C4D20F3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0613250F-FA89-49C2-BA4C-A66454C5CE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48B86-CE32-4169-8CF8-AE4EA6DB2CB4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8B59B70A-E6CA-4682-BC8A-3A8FFE315A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F8771560-7129-4896-A064-D39A83AD97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B2ECF-D3C4-4FAF-A285-A8279F4BCFE5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39495845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D7888D86-29D4-43CA-83CC-C45CFD317E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DDC2A255-D0DE-4DEF-850C-5F52FC2B86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006419B-38A7-420E-BE6F-225E5BCE065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E48B86-CE32-4169-8CF8-AE4EA6DB2CB4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2C5029A-8E34-4A79-B6AC-A543FCAD166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5036F49-3720-4B2B-9DBF-99B611AC40C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EB2ECF-D3C4-4FAF-A285-A8279F4BCFE5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28568586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4C932716-6D1F-4513-A356-3DDFD0CDBDC6}"/>
              </a:ext>
            </a:extLst>
          </p:cNvPr>
          <p:cNvSpPr txBox="1"/>
          <p:nvPr/>
        </p:nvSpPr>
        <p:spPr>
          <a:xfrm>
            <a:off x="186905" y="86265"/>
            <a:ext cx="11818189" cy="46166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การคัดเลือกเป้าหมาย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xmlns="" id="{0924551E-4BEA-4283-BA84-F794E91E35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143405064"/>
              </p:ext>
            </p:extLst>
          </p:nvPr>
        </p:nvGraphicFramePr>
        <p:xfrm>
          <a:off x="0" y="1384685"/>
          <a:ext cx="12191999" cy="3017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01202">
                  <a:extLst>
                    <a:ext uri="{9D8B030D-6E8A-4147-A177-3AD203B41FA5}">
                      <a16:colId xmlns:a16="http://schemas.microsoft.com/office/drawing/2014/main" xmlns="" val="3116939510"/>
                    </a:ext>
                  </a:extLst>
                </a:gridCol>
                <a:gridCol w="4529765">
                  <a:extLst>
                    <a:ext uri="{9D8B030D-6E8A-4147-A177-3AD203B41FA5}">
                      <a16:colId xmlns:a16="http://schemas.microsoft.com/office/drawing/2014/main" xmlns="" val="2985110990"/>
                    </a:ext>
                  </a:extLst>
                </a:gridCol>
                <a:gridCol w="3861032">
                  <a:extLst>
                    <a:ext uri="{9D8B030D-6E8A-4147-A177-3AD203B41FA5}">
                      <a16:colId xmlns:a16="http://schemas.microsoft.com/office/drawing/2014/main" xmlns="" val="1101372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24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อาหารริมบาทวิถี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b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</a:b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(</a:t>
                      </a:r>
                      <a:r>
                        <a:rPr lang="th-TH" sz="24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เป้าหมายจังหวัดละ 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 </a:t>
                      </a:r>
                      <a:r>
                        <a:rPr lang="th-TH" sz="24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แห่ง)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Cordia New" panose="020B0304020202020204" pitchFamily="34" charset="-34"/>
                        <a:cs typeface="TH SarabunPSK" pitchFamily="34" charset="-34"/>
                      </a:endParaRPr>
                    </a:p>
                  </a:txBody>
                  <a:tcPr marL="43767" marR="4376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ตลาดนัด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/>
                      </a:r>
                      <a:b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</a:b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(</a:t>
                      </a:r>
                      <a:r>
                        <a:rPr lang="th-TH" sz="24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เป้าหมายจังหวัดละ 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5 </a:t>
                      </a:r>
                      <a:r>
                        <a:rPr lang="th-TH" sz="24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แห่ง)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Cordia New" panose="020B0304020202020204" pitchFamily="34" charset="-34"/>
                        <a:cs typeface="TH SarabunPSK" pitchFamily="34" charset="-34"/>
                      </a:endParaRPr>
                    </a:p>
                  </a:txBody>
                  <a:tcPr marL="43767" marR="4376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ร้านอาหาร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/>
                      </a:r>
                      <a:b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</a:b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(</a:t>
                      </a:r>
                      <a:r>
                        <a:rPr lang="th-TH" sz="24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เป้าหมายจังหวัดละ 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5 </a:t>
                      </a:r>
                      <a:r>
                        <a:rPr lang="th-TH" sz="24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แห่ง)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Cordia New" panose="020B0304020202020204" pitchFamily="34" charset="-34"/>
                        <a:cs typeface="TH SarabunPSK" pitchFamily="34" charset="-34"/>
                      </a:endParaRPr>
                    </a:p>
                  </a:txBody>
                  <a:tcPr marL="43767" marR="43767" marT="0" marB="0"/>
                </a:tc>
                <a:extLst>
                  <a:ext uri="{0D108BD9-81ED-4DB2-BD59-A6C34878D82A}">
                    <a16:rowId xmlns:a16="http://schemas.microsoft.com/office/drawing/2014/main" xmlns="" val="37010936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2400" dirty="0"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เทศบาลตำบลค้อวัง อ.ค้อวัง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400" dirty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ตลาดบ้านห้วย</a:t>
                      </a:r>
                      <a:r>
                        <a:rPr lang="th-TH" sz="2400" dirty="0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แก้ง</a:t>
                      </a:r>
                      <a:r>
                        <a:rPr lang="en-US" sz="2400" dirty="0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 </a:t>
                      </a:r>
                      <a:r>
                        <a:rPr lang="th-TH" sz="2400" baseline="0" dirty="0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 อ.กุดชุม</a:t>
                      </a:r>
                      <a:endParaRPr lang="th-TH" sz="2400" dirty="0">
                        <a:effectLst/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 marL="28575" marR="28575" marT="19050" marB="1905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400" dirty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ร้านบ้านคุณย่า (สาขาริมทวน</a:t>
                      </a:r>
                      <a:r>
                        <a:rPr lang="th-TH" sz="2400" dirty="0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) อ.เมือง</a:t>
                      </a:r>
                      <a:endParaRPr lang="th-TH" sz="2400" dirty="0">
                        <a:effectLst/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 marL="28575" marR="28575" marT="19050" marB="1905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238787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th-TH" sz="2400" dirty="0"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400" dirty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ตลาดนัดวันพุธ อำเภอป่าติ้ว</a:t>
                      </a:r>
                    </a:p>
                  </a:txBody>
                  <a:tcPr marL="28575" marR="28575" marT="19050" marB="1905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400" dirty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ร้านรักบ้าน</a:t>
                      </a:r>
                      <a:r>
                        <a:rPr lang="th-TH" sz="2400" dirty="0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เกิด อ.เมือง</a:t>
                      </a:r>
                      <a:endParaRPr lang="th-TH" sz="2400" dirty="0">
                        <a:effectLst/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 marL="28575" marR="28575" marT="19050" marB="1905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9292336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th-TH" sz="2400"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400" dirty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ตลาด</a:t>
                      </a:r>
                      <a:r>
                        <a:rPr lang="th-TH" sz="2400" dirty="0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นั่งเล่น อ.เมือง</a:t>
                      </a:r>
                      <a:endParaRPr lang="th-TH" sz="2400" dirty="0">
                        <a:effectLst/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 marL="28575" marR="28575" marT="19050" marB="1905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400" dirty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ร้านเลิฟลี่เค้ก </a:t>
                      </a:r>
                      <a:r>
                        <a:rPr lang="th-TH" sz="2400" dirty="0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2560 อ.เมือง</a:t>
                      </a:r>
                      <a:endParaRPr lang="th-TH" sz="2400" dirty="0">
                        <a:effectLst/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 marL="28575" marR="28575" marT="19050" marB="1905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1258029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th-TH" sz="2400"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400" dirty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ตลาดนัดริม</a:t>
                      </a:r>
                      <a:r>
                        <a:rPr lang="th-TH" sz="2400" dirty="0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ทวน อ.เมือง</a:t>
                      </a:r>
                      <a:endParaRPr lang="th-TH" sz="2400" dirty="0">
                        <a:effectLst/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 marL="28575" marR="28575" marT="19050" marB="1905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400" dirty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ร้านลาวเดอร์ ค่าเฟ่ แอล</a:t>
                      </a:r>
                      <a:r>
                        <a:rPr lang="th-TH" sz="2400" dirty="0" err="1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คูล</a:t>
                      </a:r>
                      <a:r>
                        <a:rPr lang="th-TH" sz="2400" dirty="0" err="1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ซีล</a:t>
                      </a:r>
                      <a:r>
                        <a:rPr lang="th-TH" sz="2400" dirty="0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 อ.เมือง</a:t>
                      </a:r>
                      <a:endParaRPr lang="th-TH" sz="2400" dirty="0">
                        <a:effectLst/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 marL="28575" marR="28575" marT="19050" marB="1905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258266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th-TH" sz="2400"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400" dirty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ตลาดข้าง</a:t>
                      </a:r>
                      <a:r>
                        <a:rPr lang="th-TH" sz="2400" dirty="0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โลตัส อ.เมือง</a:t>
                      </a:r>
                      <a:endParaRPr lang="th-TH" sz="2400" dirty="0">
                        <a:effectLst/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 marL="28575" marR="28575" marT="19050" marB="1905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400" dirty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ร้านครัวคุณ</a:t>
                      </a:r>
                      <a:r>
                        <a:rPr lang="th-TH" sz="2400" dirty="0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พลอย อ.เมือง</a:t>
                      </a:r>
                      <a:endParaRPr lang="th-TH" sz="2400" dirty="0">
                        <a:effectLst/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 marL="28575" marR="28575" marT="19050" marB="1905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30288863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0" y="623455"/>
            <a:ext cx="12192000" cy="52322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ยโสธร</a:t>
            </a:r>
            <a:endParaRPr lang="th-TH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5" name="TextBox 14">
            <a:extLst>
              <a:ext uri="{FF2B5EF4-FFF2-40B4-BE49-F238E27FC236}">
                <a16:creationId xmlns:a16="http://schemas.microsoft.com/office/drawing/2014/main" xmlns="" xmlns:lc="http://schemas.openxmlformats.org/drawingml/2006/lockedCanvas" id="{3FD079E1-DBCC-4637-9ECB-BA3D08900C5C}"/>
              </a:ext>
            </a:extLst>
          </p:cNvPr>
          <p:cNvSpPr txBox="1"/>
          <p:nvPr/>
        </p:nvSpPr>
        <p:spPr>
          <a:xfrm>
            <a:off x="6414456" y="6488668"/>
            <a:ext cx="57775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https://drive.google.com/drive/folders/1ivS5w4G5_BqwdNtJLMk8A7gH84OHJ0Vw</a:t>
            </a:r>
            <a:endParaRPr lang="th-TH" sz="18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6" name="TextBox 15"/>
          <p:cNvSpPr txBox="1"/>
          <p:nvPr/>
        </p:nvSpPr>
        <p:spPr>
          <a:xfrm>
            <a:off x="10106891" y="1030928"/>
            <a:ext cx="20851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h-TH" sz="2000" dirty="0" smtClean="0">
                <a:latin typeface="TH SarabunPSK" pitchFamily="34" charset="-34"/>
                <a:cs typeface="TH SarabunPSK" pitchFamily="34" charset="-34"/>
              </a:rPr>
              <a:t>ข้อมูล ณ </a:t>
            </a:r>
            <a:r>
              <a:rPr lang="en-US" sz="2000" dirty="0" smtClean="0">
                <a:latin typeface="TH SarabunPSK" pitchFamily="34" charset="-34"/>
                <a:cs typeface="TH SarabunPSK" pitchFamily="34" charset="-34"/>
              </a:rPr>
              <a:t>8</a:t>
            </a:r>
            <a:r>
              <a:rPr lang="th-TH" sz="2000" dirty="0" smtClean="0">
                <a:latin typeface="TH SarabunPSK" pitchFamily="34" charset="-34"/>
                <a:cs typeface="TH SarabunPSK" pitchFamily="34" charset="-34"/>
              </a:rPr>
              <a:t> เมษายน </a:t>
            </a:r>
            <a:r>
              <a:rPr lang="en-US" sz="2000" dirty="0" smtClean="0">
                <a:latin typeface="TH SarabunPSK" pitchFamily="34" charset="-34"/>
                <a:cs typeface="TH SarabunPSK" pitchFamily="34" charset="-34"/>
              </a:rPr>
              <a:t>2565</a:t>
            </a:r>
            <a:endParaRPr lang="th-TH" sz="2000" dirty="0"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770589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95</Words>
  <Application>Microsoft Office PowerPoint</Application>
  <PresentationFormat>กำหนดเอง</PresentationFormat>
  <Paragraphs>18</Paragraphs>
  <Slides>1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</vt:i4>
      </vt:variant>
    </vt:vector>
  </HeadingPairs>
  <TitlesOfParts>
    <vt:vector size="2" baseType="lpstr">
      <vt:lpstr>Office Theme</vt:lpstr>
      <vt:lpstr>ภาพนิ่ง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Koy aries</dc:creator>
  <cp:lastModifiedBy>thepphawan</cp:lastModifiedBy>
  <cp:revision>10</cp:revision>
  <dcterms:created xsi:type="dcterms:W3CDTF">2022-03-15T02:55:35Z</dcterms:created>
  <dcterms:modified xsi:type="dcterms:W3CDTF">2022-04-10T10:42:34Z</dcterms:modified>
</cp:coreProperties>
</file>